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4" r:id="rId5"/>
    <p:sldId id="6350" r:id="rId6"/>
    <p:sldId id="6330" r:id="rId7"/>
    <p:sldId id="6331" r:id="rId8"/>
    <p:sldId id="6332" r:id="rId9"/>
    <p:sldId id="6333" r:id="rId10"/>
    <p:sldId id="6334" r:id="rId11"/>
    <p:sldId id="6335" r:id="rId12"/>
    <p:sldId id="6336" r:id="rId13"/>
    <p:sldId id="6337" r:id="rId14"/>
    <p:sldId id="6338" r:id="rId15"/>
    <p:sldId id="6339" r:id="rId16"/>
    <p:sldId id="6340" r:id="rId17"/>
    <p:sldId id="6341" r:id="rId18"/>
    <p:sldId id="6342" r:id="rId19"/>
    <p:sldId id="6343" r:id="rId20"/>
    <p:sldId id="6344" r:id="rId21"/>
    <p:sldId id="6345" r:id="rId22"/>
    <p:sldId id="6346" r:id="rId23"/>
    <p:sldId id="6347" r:id="rId24"/>
    <p:sldId id="6348" r:id="rId25"/>
    <p:sldId id="636" r:id="rId26"/>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e" id="{4DF3EFFC-4EC5-4595-B4DB-6214A2A5DB0B}">
          <p14:sldIdLst/>
        </p14:section>
        <p14:section name="Voorbeeld slides" id="{A93AD757-5057-4782-82EF-CBD5C42248BF}">
          <p14:sldIdLst>
            <p14:sldId id="274"/>
            <p14:sldId id="6350"/>
            <p14:sldId id="6330"/>
            <p14:sldId id="6331"/>
            <p14:sldId id="6332"/>
            <p14:sldId id="6333"/>
            <p14:sldId id="6334"/>
            <p14:sldId id="6335"/>
            <p14:sldId id="6336"/>
            <p14:sldId id="6337"/>
            <p14:sldId id="6338"/>
            <p14:sldId id="6339"/>
            <p14:sldId id="6340"/>
            <p14:sldId id="6341"/>
            <p14:sldId id="6342"/>
            <p14:sldId id="6343"/>
            <p14:sldId id="6344"/>
            <p14:sldId id="6345"/>
            <p14:sldId id="6346"/>
            <p14:sldId id="6347"/>
            <p14:sldId id="6348"/>
            <p14:sldId id="63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ser-de Vries, S (Sylvia)" initials="SMdV" lastIdx="13" clrIdx="0"/>
  <p:cmAuthor id="1" name="Bolhuis, M (Martine)" initials="B(" lastIdx="7" clrIdx="1"/>
  <p:cmAuthor id="2" name="Matser-de Vries, S (Sylvia)" initials="M(" lastIdx="6" clrIdx="2"/>
  <p:cmAuthor id="3" name="As van, E (Esther)" initials="A(" lastIdx="1" clrIdx="3"/>
  <p:cmAuthor id="4" name="Noortwijk van, JJ (Johan)" initials="NvJ(" lastIdx="8" clrIdx="4">
    <p:extLst>
      <p:ext uri="{19B8F6BF-5375-455C-9EA6-DF929625EA0E}">
        <p15:presenceInfo xmlns:p15="http://schemas.microsoft.com/office/powerpoint/2012/main" userId="S::Johan.van.Noortwijk@achmea.nl::dd4bd0f8-f665-46a0-a5cd-d4f6291fc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5"/>
    <p:restoredTop sz="94558"/>
  </p:normalViewPr>
  <p:slideViewPr>
    <p:cSldViewPr snapToGrid="0">
      <p:cViewPr varScale="1">
        <p:scale>
          <a:sx n="88" d="100"/>
          <a:sy n="88" d="100"/>
        </p:scale>
        <p:origin x="1210" y="2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4AD779D-95BA-4D21-8EBB-A66EF4EE25F4}" type="datetimeFigureOut">
              <a:rPr lang="nl-NL" smtClean="0"/>
              <a:t>20-5-2025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8E8E91-4617-4E04-BF62-8E8D9CA45E6C}" type="slidenum">
              <a:rPr lang="nl-NL" smtClean="0"/>
              <a:t>‹nr.›</a:t>
            </a:fld>
            <a:endParaRPr lang="nl-NL"/>
          </a:p>
        </p:txBody>
      </p:sp>
    </p:spTree>
    <p:extLst>
      <p:ext uri="{BB962C8B-B14F-4D97-AF65-F5344CB8AC3E}">
        <p14:creationId xmlns:p14="http://schemas.microsoft.com/office/powerpoint/2010/main" val="322088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28E8E91-4617-4E04-BF62-8E8D9CA45E6C}" type="slidenum">
              <a:rPr lang="nl-NL" smtClean="0"/>
              <a:t>1</a:t>
            </a:fld>
            <a:endParaRPr lang="nl-NL"/>
          </a:p>
        </p:txBody>
      </p:sp>
    </p:spTree>
    <p:extLst>
      <p:ext uri="{BB962C8B-B14F-4D97-AF65-F5344CB8AC3E}">
        <p14:creationId xmlns:p14="http://schemas.microsoft.com/office/powerpoint/2010/main" val="59868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28E8E91-4617-4E04-BF62-8E8D9CA45E6C}" type="slidenum">
              <a:rPr lang="nl-NL" smtClean="0"/>
              <a:t>2</a:t>
            </a:fld>
            <a:endParaRPr lang="nl-NL"/>
          </a:p>
        </p:txBody>
      </p:sp>
    </p:spTree>
    <p:extLst>
      <p:ext uri="{BB962C8B-B14F-4D97-AF65-F5344CB8AC3E}">
        <p14:creationId xmlns:p14="http://schemas.microsoft.com/office/powerpoint/2010/main" val="174527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amp; Beeld">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9" name="Tijdelijke aanduiding voor afbeelding 8"/>
          <p:cNvSpPr>
            <a:spLocks noGrp="1"/>
          </p:cNvSpPr>
          <p:nvPr>
            <p:ph type="pic" sz="quarter" idx="13" hasCustomPrompt="1"/>
          </p:nvPr>
        </p:nvSpPr>
        <p:spPr>
          <a:xfrm>
            <a:off x="484949" y="1592847"/>
            <a:ext cx="11211179" cy="4870765"/>
          </a:xfrm>
          <a:solidFill>
            <a:schemeClr val="accent6"/>
          </a:solidFill>
        </p:spPr>
        <p:txBody>
          <a:bodyPr lIns="5040000" tIns="2124000" rIns="5040000" bIns="0">
            <a:normAutofit/>
          </a:bodyPr>
          <a:lstStyle>
            <a:lvl1pPr marL="0" indent="0" algn="ctr">
              <a:buNone/>
              <a:defRPr sz="1100" b="1" i="1" baseline="0"/>
            </a:lvl1pPr>
          </a:lstStyle>
          <a:p>
            <a:r>
              <a:rPr lang="nl-NL" noProof="0"/>
              <a:t>Klik op onderstaand pictogram om een afbeelding in te voegen</a:t>
            </a:r>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20 mei 2025</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8" name="Tijdelijke aanduiding voor tekst 27"/>
          <p:cNvSpPr>
            <a:spLocks noGrp="1"/>
          </p:cNvSpPr>
          <p:nvPr>
            <p:ph type="body" sz="quarter" idx="14" hasCustomPrompt="1"/>
          </p:nvPr>
        </p:nvSpPr>
        <p:spPr>
          <a:xfrm>
            <a:off x="-4266" y="3749312"/>
            <a:ext cx="7215191" cy="3126922"/>
          </a:xfrm>
          <a:custGeom>
            <a:avLst/>
            <a:gdLst>
              <a:gd name="connsiteX0" fmla="*/ 0 w 12196012"/>
              <a:gd name="connsiteY0" fmla="*/ 0 h 2755232"/>
              <a:gd name="connsiteX1" fmla="*/ 12196012 w 12196012"/>
              <a:gd name="connsiteY1" fmla="*/ 0 h 2755232"/>
              <a:gd name="connsiteX2" fmla="*/ 12196012 w 12196012"/>
              <a:gd name="connsiteY2" fmla="*/ 2755232 h 2755232"/>
              <a:gd name="connsiteX3" fmla="*/ 0 w 12196012"/>
              <a:gd name="connsiteY3" fmla="*/ 2755232 h 2755232"/>
              <a:gd name="connsiteX4" fmla="*/ 0 w 12196012"/>
              <a:gd name="connsiteY4" fmla="*/ 0 h 2755232"/>
              <a:gd name="connsiteX0" fmla="*/ 0 w 12196012"/>
              <a:gd name="connsiteY0" fmla="*/ 0 h 2755232"/>
              <a:gd name="connsiteX1" fmla="*/ 3252538 w 12196012"/>
              <a:gd name="connsiteY1" fmla="*/ 12032 h 2755232"/>
              <a:gd name="connsiteX2" fmla="*/ 12196012 w 12196012"/>
              <a:gd name="connsiteY2" fmla="*/ 0 h 2755232"/>
              <a:gd name="connsiteX3" fmla="*/ 12196012 w 12196012"/>
              <a:gd name="connsiteY3" fmla="*/ 2755232 h 2755232"/>
              <a:gd name="connsiteX4" fmla="*/ 0 w 12196012"/>
              <a:gd name="connsiteY4" fmla="*/ 2755232 h 2755232"/>
              <a:gd name="connsiteX5" fmla="*/ 0 w 12196012"/>
              <a:gd name="connsiteY5" fmla="*/ 0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654627 h 2755232"/>
              <a:gd name="connsiteX1" fmla="*/ 3257734 w 12201208"/>
              <a:gd name="connsiteY1" fmla="*/ 12032 h 2755232"/>
              <a:gd name="connsiteX2" fmla="*/ 12201208 w 12201208"/>
              <a:gd name="connsiteY2" fmla="*/ 0 h 2755232"/>
              <a:gd name="connsiteX3" fmla="*/ 12201208 w 12201208"/>
              <a:gd name="connsiteY3" fmla="*/ 2755232 h 2755232"/>
              <a:gd name="connsiteX4" fmla="*/ 5196 w 12201208"/>
              <a:gd name="connsiteY4" fmla="*/ 2755232 h 2755232"/>
              <a:gd name="connsiteX5" fmla="*/ 0 w 12201208"/>
              <a:gd name="connsiteY5" fmla="*/ 654627 h 2755232"/>
              <a:gd name="connsiteX0" fmla="*/ 0 w 12201208"/>
              <a:gd name="connsiteY0" fmla="*/ 751700 h 2852305"/>
              <a:gd name="connsiteX1" fmla="*/ 3257734 w 12201208"/>
              <a:gd name="connsiteY1" fmla="*/ 109105 h 2852305"/>
              <a:gd name="connsiteX2" fmla="*/ 3786303 w 12201208"/>
              <a:gd name="connsiteY2" fmla="*/ 0 h 2852305"/>
              <a:gd name="connsiteX3" fmla="*/ 12201208 w 12201208"/>
              <a:gd name="connsiteY3" fmla="*/ 97073 h 2852305"/>
              <a:gd name="connsiteX4" fmla="*/ 12201208 w 12201208"/>
              <a:gd name="connsiteY4" fmla="*/ 2852305 h 2852305"/>
              <a:gd name="connsiteX5" fmla="*/ 5196 w 12201208"/>
              <a:gd name="connsiteY5" fmla="*/ 2852305 h 2852305"/>
              <a:gd name="connsiteX6" fmla="*/ 0 w 12201208"/>
              <a:gd name="connsiteY6" fmla="*/ 751700 h 2852305"/>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4627 h 2755232"/>
              <a:gd name="connsiteX1" fmla="*/ 3257734 w 12201208"/>
              <a:gd name="connsiteY1" fmla="*/ 12032 h 2755232"/>
              <a:gd name="connsiteX2" fmla="*/ 4186353 w 12201208"/>
              <a:gd name="connsiteY2" fmla="*/ 1641 h 2755232"/>
              <a:gd name="connsiteX3" fmla="*/ 12201208 w 12201208"/>
              <a:gd name="connsiteY3" fmla="*/ 0 h 2755232"/>
              <a:gd name="connsiteX4" fmla="*/ 12201208 w 12201208"/>
              <a:gd name="connsiteY4" fmla="*/ 2755232 h 2755232"/>
              <a:gd name="connsiteX5" fmla="*/ 5196 w 12201208"/>
              <a:gd name="connsiteY5" fmla="*/ 2755232 h 2755232"/>
              <a:gd name="connsiteX6" fmla="*/ 0 w 12201208"/>
              <a:gd name="connsiteY6" fmla="*/ 654627 h 2755232"/>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2986 h 2753591"/>
              <a:gd name="connsiteX1" fmla="*/ 3257734 w 12201208"/>
              <a:gd name="connsiteY1" fmla="*/ 10391 h 2753591"/>
              <a:gd name="connsiteX2" fmla="*/ 4186353 w 12201208"/>
              <a:gd name="connsiteY2" fmla="*/ 0 h 2753591"/>
              <a:gd name="connsiteX3" fmla="*/ 12196013 w 12201208"/>
              <a:gd name="connsiteY3" fmla="*/ 2357096 h 2753591"/>
              <a:gd name="connsiteX4" fmla="*/ 12201208 w 12201208"/>
              <a:gd name="connsiteY4" fmla="*/ 2753591 h 2753591"/>
              <a:gd name="connsiteX5" fmla="*/ 5196 w 12201208"/>
              <a:gd name="connsiteY5" fmla="*/ 2753591 h 2753591"/>
              <a:gd name="connsiteX6" fmla="*/ 0 w 12201208"/>
              <a:gd name="connsiteY6" fmla="*/ 652986 h 2753591"/>
              <a:gd name="connsiteX0" fmla="*/ 0 w 12201208"/>
              <a:gd name="connsiteY0" fmla="*/ 655024 h 2755629"/>
              <a:gd name="connsiteX1" fmla="*/ 3257734 w 12201208"/>
              <a:gd name="connsiteY1" fmla="*/ 12429 h 2755629"/>
              <a:gd name="connsiteX2" fmla="*/ 4186353 w 12201208"/>
              <a:gd name="connsiteY2" fmla="*/ 2038 h 2755629"/>
              <a:gd name="connsiteX3" fmla="*/ 12196013 w 12201208"/>
              <a:gd name="connsiteY3" fmla="*/ 2359134 h 2755629"/>
              <a:gd name="connsiteX4" fmla="*/ 12201208 w 12201208"/>
              <a:gd name="connsiteY4" fmla="*/ 2755629 h 2755629"/>
              <a:gd name="connsiteX5" fmla="*/ 5196 w 12201208"/>
              <a:gd name="connsiteY5" fmla="*/ 2755629 h 2755629"/>
              <a:gd name="connsiteX6" fmla="*/ 0 w 12201208"/>
              <a:gd name="connsiteY6" fmla="*/ 655024 h 2755629"/>
              <a:gd name="connsiteX0" fmla="*/ 0 w 12201208"/>
              <a:gd name="connsiteY0" fmla="*/ 655024 h 2755629"/>
              <a:gd name="connsiteX1" fmla="*/ 3257734 w 12201208"/>
              <a:gd name="connsiteY1" fmla="*/ 12429 h 2755629"/>
              <a:gd name="connsiteX2" fmla="*/ 4186353 w 12201208"/>
              <a:gd name="connsiteY2" fmla="*/ 2038 h 2755629"/>
              <a:gd name="connsiteX3" fmla="*/ 12196013 w 12201208"/>
              <a:gd name="connsiteY3" fmla="*/ 2359134 h 2755629"/>
              <a:gd name="connsiteX4" fmla="*/ 12201208 w 12201208"/>
              <a:gd name="connsiteY4" fmla="*/ 2755629 h 2755629"/>
              <a:gd name="connsiteX5" fmla="*/ 5196 w 12201208"/>
              <a:gd name="connsiteY5" fmla="*/ 2625001 h 2755629"/>
              <a:gd name="connsiteX6" fmla="*/ 0 w 12201208"/>
              <a:gd name="connsiteY6" fmla="*/ 655024 h 2755629"/>
              <a:gd name="connsiteX0" fmla="*/ 0 w 12201208"/>
              <a:gd name="connsiteY0" fmla="*/ 655024 h 2625001"/>
              <a:gd name="connsiteX1" fmla="*/ 3257734 w 12201208"/>
              <a:gd name="connsiteY1" fmla="*/ 12429 h 2625001"/>
              <a:gd name="connsiteX2" fmla="*/ 4186353 w 12201208"/>
              <a:gd name="connsiteY2" fmla="*/ 2038 h 2625001"/>
              <a:gd name="connsiteX3" fmla="*/ 12196013 w 12201208"/>
              <a:gd name="connsiteY3" fmla="*/ 2359134 h 2625001"/>
              <a:gd name="connsiteX4" fmla="*/ 12201208 w 12201208"/>
              <a:gd name="connsiteY4" fmla="*/ 2625001 h 2625001"/>
              <a:gd name="connsiteX5" fmla="*/ 5196 w 12201208"/>
              <a:gd name="connsiteY5" fmla="*/ 2625001 h 2625001"/>
              <a:gd name="connsiteX6" fmla="*/ 0 w 12201208"/>
              <a:gd name="connsiteY6" fmla="*/ 655024 h 2625001"/>
              <a:gd name="connsiteX0" fmla="*/ 0 w 12201208"/>
              <a:gd name="connsiteY0" fmla="*/ 778849 h 2625001"/>
              <a:gd name="connsiteX1" fmla="*/ 3257734 w 12201208"/>
              <a:gd name="connsiteY1" fmla="*/ 12429 h 2625001"/>
              <a:gd name="connsiteX2" fmla="*/ 4186353 w 12201208"/>
              <a:gd name="connsiteY2" fmla="*/ 2038 h 2625001"/>
              <a:gd name="connsiteX3" fmla="*/ 12196013 w 12201208"/>
              <a:gd name="connsiteY3" fmla="*/ 2359134 h 2625001"/>
              <a:gd name="connsiteX4" fmla="*/ 12201208 w 12201208"/>
              <a:gd name="connsiteY4" fmla="*/ 2625001 h 2625001"/>
              <a:gd name="connsiteX5" fmla="*/ 5196 w 12201208"/>
              <a:gd name="connsiteY5" fmla="*/ 2625001 h 2625001"/>
              <a:gd name="connsiteX6" fmla="*/ 0 w 12201208"/>
              <a:gd name="connsiteY6" fmla="*/ 778849 h 2625001"/>
              <a:gd name="connsiteX0" fmla="*/ 0 w 12201208"/>
              <a:gd name="connsiteY0" fmla="*/ 766420 h 2612572"/>
              <a:gd name="connsiteX1" fmla="*/ 3257734 w 12201208"/>
              <a:gd name="connsiteY1" fmla="*/ 0 h 2612572"/>
              <a:gd name="connsiteX2" fmla="*/ 12196013 w 12201208"/>
              <a:gd name="connsiteY2" fmla="*/ 2346705 h 2612572"/>
              <a:gd name="connsiteX3" fmla="*/ 12201208 w 12201208"/>
              <a:gd name="connsiteY3" fmla="*/ 2612572 h 2612572"/>
              <a:gd name="connsiteX4" fmla="*/ 5196 w 12201208"/>
              <a:gd name="connsiteY4" fmla="*/ 2612572 h 2612572"/>
              <a:gd name="connsiteX5" fmla="*/ 0 w 12201208"/>
              <a:gd name="connsiteY5" fmla="*/ 766420 h 2612572"/>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0 w 12201208"/>
              <a:gd name="connsiteY0" fmla="*/ 1271245 h 3117397"/>
              <a:gd name="connsiteX1" fmla="*/ 7201084 w 12201208"/>
              <a:gd name="connsiteY1" fmla="*/ 0 h 3117397"/>
              <a:gd name="connsiteX2" fmla="*/ 12196013 w 12201208"/>
              <a:gd name="connsiteY2" fmla="*/ 2851530 h 3117397"/>
              <a:gd name="connsiteX3" fmla="*/ 12201208 w 12201208"/>
              <a:gd name="connsiteY3" fmla="*/ 3117397 h 3117397"/>
              <a:gd name="connsiteX4" fmla="*/ 5196 w 12201208"/>
              <a:gd name="connsiteY4" fmla="*/ 3117397 h 3117397"/>
              <a:gd name="connsiteX5" fmla="*/ 0 w 12201208"/>
              <a:gd name="connsiteY5" fmla="*/ 1271245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196265"/>
              <a:gd name="connsiteY0" fmla="*/ 1261720 h 3117397"/>
              <a:gd name="connsiteX1" fmla="*/ 7196141 w 12196265"/>
              <a:gd name="connsiteY1" fmla="*/ 0 h 3117397"/>
              <a:gd name="connsiteX2" fmla="*/ 12191070 w 12196265"/>
              <a:gd name="connsiteY2" fmla="*/ 2851530 h 3117397"/>
              <a:gd name="connsiteX3" fmla="*/ 12196265 w 12196265"/>
              <a:gd name="connsiteY3" fmla="*/ 3117397 h 3117397"/>
              <a:gd name="connsiteX4" fmla="*/ 253 w 12196265"/>
              <a:gd name="connsiteY4" fmla="*/ 3117397 h 3117397"/>
              <a:gd name="connsiteX5" fmla="*/ 4582 w 12196265"/>
              <a:gd name="connsiteY5" fmla="*/ 1261720 h 3117397"/>
              <a:gd name="connsiteX0" fmla="*/ 4582 w 12409199"/>
              <a:gd name="connsiteY0" fmla="*/ 1261720 h 3117397"/>
              <a:gd name="connsiteX1" fmla="*/ 7196141 w 12409199"/>
              <a:gd name="connsiteY1" fmla="*/ 0 h 3117397"/>
              <a:gd name="connsiteX2" fmla="*/ 12196265 w 12409199"/>
              <a:gd name="connsiteY2" fmla="*/ 3117397 h 3117397"/>
              <a:gd name="connsiteX3" fmla="*/ 253 w 12409199"/>
              <a:gd name="connsiteY3" fmla="*/ 3117397 h 3117397"/>
              <a:gd name="connsiteX4" fmla="*/ 4582 w 12409199"/>
              <a:gd name="connsiteY4" fmla="*/ 1261720 h 3117397"/>
              <a:gd name="connsiteX0" fmla="*/ 4582 w 8133486"/>
              <a:gd name="connsiteY0" fmla="*/ 1261720 h 3117397"/>
              <a:gd name="connsiteX1" fmla="*/ 7196141 w 8133486"/>
              <a:gd name="connsiteY1" fmla="*/ 0 h 3117397"/>
              <a:gd name="connsiteX2" fmla="*/ 6300290 w 8133486"/>
              <a:gd name="connsiteY2" fmla="*/ 3117397 h 3117397"/>
              <a:gd name="connsiteX3" fmla="*/ 253 w 8133486"/>
              <a:gd name="connsiteY3" fmla="*/ 3117397 h 3117397"/>
              <a:gd name="connsiteX4" fmla="*/ 4582 w 8133486"/>
              <a:gd name="connsiteY4" fmla="*/ 1261720 h 3117397"/>
              <a:gd name="connsiteX0" fmla="*/ 4582 w 8133486"/>
              <a:gd name="connsiteY0" fmla="*/ 1261720 h 3117397"/>
              <a:gd name="connsiteX1" fmla="*/ 7196141 w 8133486"/>
              <a:gd name="connsiteY1" fmla="*/ 0 h 3117397"/>
              <a:gd name="connsiteX2" fmla="*/ 6300290 w 8133486"/>
              <a:gd name="connsiteY2" fmla="*/ 3117397 h 3117397"/>
              <a:gd name="connsiteX3" fmla="*/ 253 w 8133486"/>
              <a:gd name="connsiteY3" fmla="*/ 3117397 h 3117397"/>
              <a:gd name="connsiteX4" fmla="*/ 4582 w 8133486"/>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196141"/>
              <a:gd name="connsiteY0" fmla="*/ 1261720 h 3117397"/>
              <a:gd name="connsiteX1" fmla="*/ 7196141 w 7196141"/>
              <a:gd name="connsiteY1" fmla="*/ 0 h 3117397"/>
              <a:gd name="connsiteX2" fmla="*/ 6300290 w 7196141"/>
              <a:gd name="connsiteY2" fmla="*/ 3117397 h 3117397"/>
              <a:gd name="connsiteX3" fmla="*/ 253 w 7196141"/>
              <a:gd name="connsiteY3" fmla="*/ 3117397 h 3117397"/>
              <a:gd name="connsiteX4" fmla="*/ 4582 w 7196141"/>
              <a:gd name="connsiteY4" fmla="*/ 1261720 h 3117397"/>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 name="connsiteX0" fmla="*/ 4582 w 7215191"/>
              <a:gd name="connsiteY0" fmla="*/ 1271245 h 3126922"/>
              <a:gd name="connsiteX1" fmla="*/ 7215191 w 7215191"/>
              <a:gd name="connsiteY1" fmla="*/ 0 h 3126922"/>
              <a:gd name="connsiteX2" fmla="*/ 6300290 w 7215191"/>
              <a:gd name="connsiteY2" fmla="*/ 3126922 h 3126922"/>
              <a:gd name="connsiteX3" fmla="*/ 253 w 7215191"/>
              <a:gd name="connsiteY3" fmla="*/ 3126922 h 3126922"/>
              <a:gd name="connsiteX4" fmla="*/ 4582 w 7215191"/>
              <a:gd name="connsiteY4" fmla="*/ 1271245 h 312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191" h="3126922">
                <a:moveTo>
                  <a:pt x="4582" y="1271245"/>
                </a:moveTo>
                <a:cubicBezTo>
                  <a:pt x="1229039" y="786017"/>
                  <a:pt x="4414780" y="25430"/>
                  <a:pt x="7215191" y="0"/>
                </a:cubicBezTo>
                <a:cubicBezTo>
                  <a:pt x="6894463" y="1118904"/>
                  <a:pt x="6537580" y="2273981"/>
                  <a:pt x="6300290" y="3126922"/>
                </a:cubicBezTo>
                <a:lnTo>
                  <a:pt x="253" y="3126922"/>
                </a:lnTo>
                <a:cubicBezTo>
                  <a:pt x="-1479" y="2426720"/>
                  <a:pt x="6314" y="1971447"/>
                  <a:pt x="4582" y="1271245"/>
                </a:cubicBezTo>
                <a:close/>
              </a:path>
            </a:pathLst>
          </a:custGeom>
          <a:solidFill>
            <a:schemeClr val="bg2">
              <a:alpha val="90000"/>
            </a:schemeClr>
          </a:solidFill>
        </p:spPr>
        <p:txBody>
          <a:bodyPr>
            <a:normAutofit/>
          </a:bodyPr>
          <a:lstStyle>
            <a:lvl1pPr marL="0" indent="0">
              <a:buNone/>
              <a:defRPr sz="100">
                <a:solidFill>
                  <a:schemeClr val="accent6"/>
                </a:solidFill>
              </a:defRPr>
            </a:lvl1pPr>
          </a:lstStyle>
          <a:p>
            <a:pPr lvl="0"/>
            <a:r>
              <a:rPr lang="nl-NL"/>
              <a:t>.</a:t>
            </a:r>
          </a:p>
        </p:txBody>
      </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a:t>Presentatie titel</a:t>
            </a:r>
          </a:p>
        </p:txBody>
      </p:sp>
      <p:sp>
        <p:nvSpPr>
          <p:cNvPr id="3" name="Ondertitel 2"/>
          <p:cNvSpPr>
            <a:spLocks noGrp="1"/>
          </p:cNvSpPr>
          <p:nvPr>
            <p:ph type="subTitle" idx="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Titel dia &amp;</a:t>
              </a:r>
              <a:r>
                <a:rPr lang="nl-NL" sz="1400" b="1" baseline="0" noProof="0">
                  <a:solidFill>
                    <a:schemeClr val="accent5"/>
                  </a:solidFill>
                </a:rPr>
                <a:t> Beeld</a:t>
              </a:r>
              <a:endParaRPr lang="nl-NL" sz="1400" b="1" noProof="0">
                <a:solidFill>
                  <a:schemeClr val="accent5"/>
                </a:solidFill>
              </a:endParaRPr>
            </a:p>
          </p:txBody>
        </p:sp>
      </p:grpSp>
      <p:sp>
        <p:nvSpPr>
          <p:cNvPr id="25" name="Freeform 6"/>
          <p:cNvSpPr>
            <a:spLocks noEditPoints="1"/>
          </p:cNvSpPr>
          <p:nvPr userDrawn="1"/>
        </p:nvSpPr>
        <p:spPr bwMode="auto">
          <a:xfrm>
            <a:off x="5416068" y="849430"/>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5643048" y="1120171"/>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6399007" y="277171"/>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Klik met de rechter muis knop op de miniatuurweergave van de dia en kies </a:t>
                </a:r>
                <a:r>
                  <a:rPr lang="nl-NL" sz="1200" b="1" kern="0" noProof="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1" name="Rechthoek 60"/>
                <p:cNvSpPr/>
                <p:nvPr/>
              </p:nvSpPr>
              <p:spPr>
                <a:xfrm>
                  <a:off x="13424745" y="6062530"/>
                  <a:ext cx="734179" cy="294249"/>
                </a:xfrm>
                <a:prstGeom prst="rect">
                  <a:avLst/>
                </a:prstGeom>
              </p:spPr>
              <p:txBody>
                <a:bodyPr wrap="none">
                  <a:spAutoFit/>
                </a:bodyPr>
                <a:lstStyle/>
                <a:p>
                  <a:r>
                    <a:rPr lang="nl-NL" sz="110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47265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Tabel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Tabel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13" name="Tijdelijke aanduiding voor tabel 6"/>
          <p:cNvSpPr>
            <a:spLocks noGrp="1"/>
          </p:cNvSpPr>
          <p:nvPr>
            <p:ph type="tbl" sz="quarter" idx="14" hasCustomPrompt="1"/>
          </p:nvPr>
        </p:nvSpPr>
        <p:spPr>
          <a:xfrm>
            <a:off x="6427784" y="1682676"/>
            <a:ext cx="4774449" cy="4274074"/>
          </a:xfrm>
          <a:solidFill>
            <a:schemeClr val="accent6"/>
          </a:solidFill>
        </p:spPr>
        <p:txBody>
          <a:bodyPr lIns="1260000" tIns="1440000" rIns="1260000">
            <a:normAutofit/>
          </a:bodyPr>
          <a:lstStyle>
            <a:lvl1pPr marL="0" indent="0" algn="ctr">
              <a:buNone/>
              <a:defRPr sz="1100" b="1" i="1" baseline="0"/>
            </a:lvl1pPr>
          </a:lstStyle>
          <a:p>
            <a:r>
              <a:rPr lang="nl-NL" noProof="0"/>
              <a:t>Klik op onderstaand pictogram om een tabel in te voegen</a:t>
            </a:r>
          </a:p>
        </p:txBody>
      </p:sp>
      <p:grpSp>
        <p:nvGrpSpPr>
          <p:cNvPr id="133" name="Groep 132"/>
          <p:cNvGrpSpPr/>
          <p:nvPr userDrawn="1"/>
        </p:nvGrpSpPr>
        <p:grpSpPr>
          <a:xfrm>
            <a:off x="12441148" y="14897"/>
            <a:ext cx="2710407" cy="3676571"/>
            <a:chOff x="12441148" y="14897"/>
            <a:chExt cx="2710407" cy="3676571"/>
          </a:xfrm>
        </p:grpSpPr>
        <p:sp>
          <p:nvSpPr>
            <p:cNvPr id="134" name="Rechthoek 13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Tabel INVOEGEN</a:t>
              </a:r>
            </a:p>
          </p:txBody>
        </p:sp>
        <p:sp>
          <p:nvSpPr>
            <p:cNvPr id="13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tabel.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tabel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3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solidFill>
                    <a:schemeClr val="tx1"/>
                  </a:solidFill>
                  <a:latin typeface="Arial" charset="0"/>
                  <a:ea typeface="+mn-ea"/>
                  <a:cs typeface="Segoe UI Light" panose="020B0502040204020203" pitchFamily="34" charset="0"/>
                </a:rPr>
                <a:t>Selecteer het aantal rijen en kolommen en klik op</a:t>
              </a:r>
              <a:r>
                <a:rPr lang="nl-NL" sz="1200" kern="0" noProof="0">
                  <a:latin typeface="+mn-lt"/>
                  <a:cs typeface="Segoe UI Light" panose="020B0502040204020203" pitchFamily="34" charset="0"/>
                </a:rPr>
                <a:t> </a:t>
              </a:r>
              <a:r>
                <a:rPr lang="nl-NL" sz="1200" b="1" kern="0" noProof="0">
                  <a:latin typeface="+mn-lt"/>
                  <a:cs typeface="Segoe UI Light" panose="020B0502040204020203" pitchFamily="34" charset="0"/>
                </a:rPr>
                <a:t>‘OK’</a:t>
              </a:r>
            </a:p>
          </p:txBody>
        </p:sp>
        <p:sp>
          <p:nvSpPr>
            <p:cNvPr id="137" name="Ovaal 136"/>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8" name="Ovaal 137"/>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39" name="Rechte verbindingslijn 138"/>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40" name="Rechte verbindingslijn 139"/>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41" name="Rechte verbindingslijn 140"/>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142" name="Groep 141"/>
            <p:cNvGrpSpPr/>
            <p:nvPr/>
          </p:nvGrpSpPr>
          <p:grpSpPr>
            <a:xfrm>
              <a:off x="12450571" y="3301369"/>
              <a:ext cx="1002992" cy="267962"/>
              <a:chOff x="13560784" y="3471416"/>
              <a:chExt cx="1114138" cy="297656"/>
            </a:xfrm>
          </p:grpSpPr>
          <p:sp>
            <p:nvSpPr>
              <p:cNvPr id="152" name="Afgeronde rechthoek 15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3" name="Tekstvak 15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OK</a:t>
                </a:r>
              </a:p>
            </p:txBody>
          </p:sp>
          <p:cxnSp>
            <p:nvCxnSpPr>
              <p:cNvPr id="154" name="Rechte verbindingslijn 15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Gelijkbenige driehoek 15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43" name="Groep 142"/>
            <p:cNvGrpSpPr/>
            <p:nvPr userDrawn="1"/>
          </p:nvGrpSpPr>
          <p:grpSpPr>
            <a:xfrm>
              <a:off x="12441148" y="1674386"/>
              <a:ext cx="445181" cy="402106"/>
              <a:chOff x="6072040" y="3376043"/>
              <a:chExt cx="1227920" cy="1109109"/>
            </a:xfrm>
          </p:grpSpPr>
          <p:sp>
            <p:nvSpPr>
              <p:cNvPr id="144" name="Rechthoek 143"/>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5" name="Rechthoek 144"/>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6" name="Rechte verbindingslijn 145"/>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1" name="Rechthoek 150"/>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56" name="GRID" hidden="1"/>
          <p:cNvGrpSpPr/>
          <p:nvPr userDrawn="1"/>
        </p:nvGrpSpPr>
        <p:grpSpPr>
          <a:xfrm>
            <a:off x="-15597" y="0"/>
            <a:ext cx="12207598" cy="6858002"/>
            <a:chOff x="-15597" y="0"/>
            <a:chExt cx="12207598" cy="6858002"/>
          </a:xfrm>
        </p:grpSpPr>
        <p:sp>
          <p:nvSpPr>
            <p:cNvPr id="157" name="Rechthoek 156"/>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8" name="Rechthoek 157"/>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9" name="Rechthoek 158"/>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0" name="Rechthoek 159"/>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1" name="Rechthoek 160"/>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2" name="Rechthoek 161"/>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3" name="Rechthoek 162"/>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4" name="Rechthoek 163"/>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5" name="Rechthoek 164"/>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147427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F0A24735-AA91-49F9-A313-211DB79D36AB}"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sp>
        <p:nvSpPr>
          <p:cNvPr id="7" name="Tijdelijke aanduiding voor tabel 6"/>
          <p:cNvSpPr>
            <a:spLocks noGrp="1"/>
          </p:cNvSpPr>
          <p:nvPr>
            <p:ph type="tbl" sz="quarter" idx="14" hasCustomPrompt="1"/>
          </p:nvPr>
        </p:nvSpPr>
        <p:spPr>
          <a:xfrm>
            <a:off x="985754" y="1682676"/>
            <a:ext cx="10216480" cy="4274074"/>
          </a:xfrm>
          <a:solidFill>
            <a:schemeClr val="accent6"/>
          </a:solidFill>
        </p:spPr>
        <p:txBody>
          <a:bodyPr lIns="3960000" tIns="1440000" rIns="3960000">
            <a:normAutofit/>
          </a:bodyPr>
          <a:lstStyle>
            <a:lvl1pPr marL="0" indent="0" algn="ctr">
              <a:buNone/>
              <a:defRPr sz="1100" b="1" i="1" baseline="0"/>
            </a:lvl1pPr>
          </a:lstStyle>
          <a:p>
            <a:r>
              <a:rPr lang="nl-NL" noProof="0"/>
              <a:t>Klik op onderstaand pictogram om een tabel in te voegen</a:t>
            </a:r>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Tabel 100%</a:t>
              </a:r>
            </a:p>
          </p:txBody>
        </p:sp>
      </p:grpSp>
      <p:grpSp>
        <p:nvGrpSpPr>
          <p:cNvPr id="43" name="GRID" hidden="1"/>
          <p:cNvGrpSpPr/>
          <p:nvPr userDrawn="1"/>
        </p:nvGrpSpPr>
        <p:grpSpPr>
          <a:xfrm>
            <a:off x="-15597" y="0"/>
            <a:ext cx="12207598" cy="6858002"/>
            <a:chOff x="-15597" y="0"/>
            <a:chExt cx="12207598" cy="6858002"/>
          </a:xfrm>
        </p:grpSpPr>
        <p:sp>
          <p:nvSpPr>
            <p:cNvPr id="44" name="Rechthoek 4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9" name="Rechthoek 4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53" name="Groep 52"/>
          <p:cNvGrpSpPr/>
          <p:nvPr userDrawn="1"/>
        </p:nvGrpSpPr>
        <p:grpSpPr>
          <a:xfrm>
            <a:off x="12441148" y="14897"/>
            <a:ext cx="2710407" cy="3676571"/>
            <a:chOff x="12441148" y="14897"/>
            <a:chExt cx="2710407" cy="3676571"/>
          </a:xfrm>
        </p:grpSpPr>
        <p:sp>
          <p:nvSpPr>
            <p:cNvPr id="54" name="Rechthoek 53"/>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Tabel INVOEGEN</a:t>
              </a:r>
            </a:p>
          </p:txBody>
        </p:sp>
        <p:sp>
          <p:nvSpPr>
            <p:cNvPr id="55"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tabel.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tabel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56"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solidFill>
                    <a:schemeClr val="tx1"/>
                  </a:solidFill>
                  <a:latin typeface="Arial" charset="0"/>
                  <a:ea typeface="+mn-ea"/>
                  <a:cs typeface="Segoe UI Light" panose="020B0502040204020203" pitchFamily="34" charset="0"/>
                </a:rPr>
                <a:t>Selecteer het aantal rijen en kolommen en klik op </a:t>
              </a:r>
              <a:r>
                <a:rPr lang="nl-NL" sz="1200" b="1" kern="0" noProof="0">
                  <a:latin typeface="+mn-lt"/>
                  <a:cs typeface="Segoe UI Light" panose="020B0502040204020203" pitchFamily="34" charset="0"/>
                </a:rPr>
                <a:t>‘OK’</a:t>
              </a:r>
            </a:p>
          </p:txBody>
        </p:sp>
        <p:sp>
          <p:nvSpPr>
            <p:cNvPr id="57" name="Ovaal 56"/>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8" name="Ovaal 57"/>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59" name="Rechte verbindingslijn 58"/>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60" name="Rechte verbindingslijn 59"/>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61" name="Rechte verbindingslijn 60"/>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62" name="Groep 61"/>
            <p:cNvGrpSpPr/>
            <p:nvPr/>
          </p:nvGrpSpPr>
          <p:grpSpPr>
            <a:xfrm>
              <a:off x="12450571" y="3301369"/>
              <a:ext cx="1002992" cy="267962"/>
              <a:chOff x="13560784" y="3471416"/>
              <a:chExt cx="1114138" cy="297656"/>
            </a:xfrm>
          </p:grpSpPr>
          <p:sp>
            <p:nvSpPr>
              <p:cNvPr id="72" name="Afgeronde rechthoek 7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73" name="Tekstvak 72"/>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OK</a:t>
                </a:r>
              </a:p>
            </p:txBody>
          </p:sp>
          <p:cxnSp>
            <p:nvCxnSpPr>
              <p:cNvPr id="74" name="Rechte verbindingslijn 7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Gelijkbenige driehoek 7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63" name="Groep 62"/>
            <p:cNvGrpSpPr/>
            <p:nvPr userDrawn="1"/>
          </p:nvGrpSpPr>
          <p:grpSpPr>
            <a:xfrm>
              <a:off x="12441148" y="1674386"/>
              <a:ext cx="445181" cy="402106"/>
              <a:chOff x="6072040" y="3376043"/>
              <a:chExt cx="1227920" cy="1109109"/>
            </a:xfrm>
          </p:grpSpPr>
          <p:sp>
            <p:nvSpPr>
              <p:cNvPr id="64" name="Rechthoek 63"/>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Rechte verbindingslijn 65"/>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71" name="Rechthoek 70"/>
              <p:cNvSpPr/>
              <p:nvPr userDrawn="1"/>
            </p:nvSpPr>
            <p:spPr>
              <a:xfrm>
                <a:off x="6072040" y="3376043"/>
                <a:ext cx="1227920" cy="1109109"/>
              </a:xfrm>
              <a:prstGeom prst="rect">
                <a:avLst/>
              </a:prstGeom>
              <a:no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367975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F0A24735-AA91-49F9-A313-211DB79D36AB}"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Video 100%</a:t>
              </a:r>
            </a:p>
          </p:txBody>
        </p:sp>
      </p:grpSp>
      <p:sp>
        <p:nvSpPr>
          <p:cNvPr id="53" name="Tijdelijke aanduiding voor media 52"/>
          <p:cNvSpPr>
            <a:spLocks noGrp="1"/>
          </p:cNvSpPr>
          <p:nvPr>
            <p:ph type="media" sz="quarter" idx="14" hasCustomPrompt="1"/>
          </p:nvPr>
        </p:nvSpPr>
        <p:spPr>
          <a:xfrm>
            <a:off x="985838" y="1681162"/>
            <a:ext cx="10217150" cy="4262225"/>
          </a:xfrm>
          <a:solidFill>
            <a:schemeClr val="accent6"/>
          </a:solidFill>
        </p:spPr>
        <p:txBody>
          <a:bodyPr lIns="3960000" tIns="1440000" rIns="3960000" bIns="144000" anchor="t" anchorCtr="0">
            <a:normAutofit/>
          </a:bodyPr>
          <a:lstStyle>
            <a:lvl1pPr marL="0" indent="0" algn="ctr">
              <a:buNone/>
              <a:defRPr sz="1100" b="1" i="1" baseline="0"/>
            </a:lvl1pPr>
          </a:lstStyle>
          <a:p>
            <a:r>
              <a:rPr lang="nl-NL"/>
              <a:t>Klik op onderstaand pictogram om een video in te voegen</a:t>
            </a:r>
          </a:p>
        </p:txBody>
      </p:sp>
      <p:grpSp>
        <p:nvGrpSpPr>
          <p:cNvPr id="43" name="GRID" hidden="1"/>
          <p:cNvGrpSpPr/>
          <p:nvPr userDrawn="1"/>
        </p:nvGrpSpPr>
        <p:grpSpPr>
          <a:xfrm>
            <a:off x="-15597" y="0"/>
            <a:ext cx="12207598" cy="6858002"/>
            <a:chOff x="-15597" y="0"/>
            <a:chExt cx="12207598" cy="6858002"/>
          </a:xfrm>
        </p:grpSpPr>
        <p:sp>
          <p:nvSpPr>
            <p:cNvPr id="44" name="Rechthoek 4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9" name="Rechthoek 4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20" name="Groep 119"/>
          <p:cNvGrpSpPr/>
          <p:nvPr userDrawn="1"/>
        </p:nvGrpSpPr>
        <p:grpSpPr>
          <a:xfrm>
            <a:off x="12337391" y="14897"/>
            <a:ext cx="2814164" cy="6848547"/>
            <a:chOff x="12337391" y="14897"/>
            <a:chExt cx="2814164" cy="6848547"/>
          </a:xfrm>
        </p:grpSpPr>
        <p:grpSp>
          <p:nvGrpSpPr>
            <p:cNvPr id="54" name="Groep 53"/>
            <p:cNvGrpSpPr/>
            <p:nvPr userDrawn="1"/>
          </p:nvGrpSpPr>
          <p:grpSpPr>
            <a:xfrm>
              <a:off x="12437429" y="14897"/>
              <a:ext cx="2714126" cy="3717515"/>
              <a:chOff x="12437429" y="14897"/>
              <a:chExt cx="2714126" cy="3717515"/>
            </a:xfrm>
          </p:grpSpPr>
          <p:sp>
            <p:nvSpPr>
              <p:cNvPr id="55" name="Rechthoek 5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VIDEO INVOEGEN</a:t>
                </a:r>
              </a:p>
            </p:txBody>
          </p:sp>
          <p:sp>
            <p:nvSpPr>
              <p:cNvPr id="5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video. Klik op het pictogram om een video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5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video die u wilt invoegen en klik op </a:t>
                </a:r>
                <a:r>
                  <a:rPr lang="nl-NL" sz="1200" b="1" kern="0" noProof="0">
                    <a:latin typeface="+mn-lt"/>
                    <a:cs typeface="Segoe UI Light" panose="020B0502040204020203" pitchFamily="34" charset="0"/>
                  </a:rPr>
                  <a:t>‘Invoegen’</a:t>
                </a:r>
              </a:p>
            </p:txBody>
          </p:sp>
          <p:sp>
            <p:nvSpPr>
              <p:cNvPr id="58" name="Ovaal 57"/>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9" name="Ovaal 58"/>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60" name="Rechte verbindingslijn 59"/>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61" name="Rechte verbindingslijn 60"/>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62" name="Rechte verbindingslijn 61"/>
              <p:cNvCxnSpPr/>
              <p:nvPr/>
            </p:nvCxnSpPr>
            <p:spPr>
              <a:xfrm>
                <a:off x="12444679" y="3732412"/>
                <a:ext cx="2706875" cy="0"/>
              </a:xfrm>
              <a:prstGeom prst="line">
                <a:avLst/>
              </a:prstGeom>
              <a:noFill/>
              <a:ln w="9525" cap="flat" cmpd="sng" algn="ctr">
                <a:solidFill>
                  <a:schemeClr val="accent5"/>
                </a:solidFill>
                <a:prstDash val="solid"/>
              </a:ln>
              <a:effectLst/>
            </p:spPr>
          </p:cxnSp>
          <p:grpSp>
            <p:nvGrpSpPr>
              <p:cNvPr id="63" name="Groep 62"/>
              <p:cNvGrpSpPr/>
              <p:nvPr/>
            </p:nvGrpSpPr>
            <p:grpSpPr>
              <a:xfrm>
                <a:off x="12450571" y="3301369"/>
                <a:ext cx="1002992" cy="267962"/>
                <a:chOff x="13560784" y="3471416"/>
                <a:chExt cx="1114138" cy="297656"/>
              </a:xfrm>
            </p:grpSpPr>
            <p:sp>
              <p:nvSpPr>
                <p:cNvPr id="68" name="Afgeronde rechthoek 6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69" name="Tekstvak 6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70" name="Rechte verbindingslijn 6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Gelijkbenige driehoek 7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64" name="Groep 63"/>
              <p:cNvGrpSpPr/>
              <p:nvPr userDrawn="1"/>
            </p:nvGrpSpPr>
            <p:grpSpPr>
              <a:xfrm>
                <a:off x="12437429" y="1673053"/>
                <a:ext cx="407902" cy="410475"/>
                <a:chOff x="8066315" y="1676399"/>
                <a:chExt cx="1371600" cy="1380253"/>
              </a:xfrm>
            </p:grpSpPr>
            <p:sp>
              <p:nvSpPr>
                <p:cNvPr id="65" name="Rechthoek 64"/>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Vrije vorm 65"/>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Vrije vorm 66"/>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09" name="bijsnijden"/>
            <p:cNvGrpSpPr/>
            <p:nvPr userDrawn="1"/>
          </p:nvGrpSpPr>
          <p:grpSpPr>
            <a:xfrm>
              <a:off x="12337391" y="5828002"/>
              <a:ext cx="857410" cy="828260"/>
              <a:chOff x="13104065" y="5655940"/>
              <a:chExt cx="857410" cy="828260"/>
            </a:xfrm>
          </p:grpSpPr>
          <p:grpSp>
            <p:nvGrpSpPr>
              <p:cNvPr id="110" name="Groep 109"/>
              <p:cNvGrpSpPr/>
              <p:nvPr userDrawn="1"/>
            </p:nvGrpSpPr>
            <p:grpSpPr>
              <a:xfrm>
                <a:off x="13284702" y="5655940"/>
                <a:ext cx="518384" cy="468745"/>
                <a:chOff x="13352037" y="5715656"/>
                <a:chExt cx="383714" cy="346970"/>
              </a:xfrm>
            </p:grpSpPr>
            <p:sp>
              <p:nvSpPr>
                <p:cNvPr id="113" name="Rechthoek 112"/>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14" name="Afbeelding 1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15" name="L-vorm 114"/>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16" name="L-vorm 115"/>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11"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12" name="Rechthoekige driehoek 111"/>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17" name="Rechte verbindingslijn 116"/>
            <p:cNvCxnSpPr/>
            <p:nvPr userDrawn="1"/>
          </p:nvCxnSpPr>
          <p:spPr>
            <a:xfrm>
              <a:off x="12446162" y="6863444"/>
              <a:ext cx="2704546" cy="0"/>
            </a:xfrm>
            <a:prstGeom prst="line">
              <a:avLst/>
            </a:prstGeom>
            <a:noFill/>
            <a:ln w="9525" cap="flat" cmpd="sng" algn="ctr">
              <a:solidFill>
                <a:schemeClr val="accent5"/>
              </a:solidFill>
              <a:prstDash val="solid"/>
            </a:ln>
            <a:effectLst/>
          </p:spPr>
        </p:cxnSp>
        <p:sp>
          <p:nvSpPr>
            <p:cNvPr id="118"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19" name="Ovaal 118"/>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spTree>
    <p:extLst>
      <p:ext uri="{BB962C8B-B14F-4D97-AF65-F5344CB8AC3E}">
        <p14:creationId xmlns:p14="http://schemas.microsoft.com/office/powerpoint/2010/main" val="96478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 slide">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9" name="Rechthoek 8"/>
          <p:cNvSpPr/>
          <p:nvPr userDrawn="1"/>
        </p:nvSpPr>
        <p:spPr>
          <a:xfrm>
            <a:off x="484950" y="4463716"/>
            <a:ext cx="11211179" cy="1898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20 mei 2025</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Eind</a:t>
              </a:r>
              <a:r>
                <a:rPr lang="nl-NL" sz="1400" b="1" baseline="0" noProof="0">
                  <a:solidFill>
                    <a:schemeClr val="accent5"/>
                  </a:solidFill>
                </a:rPr>
                <a:t> slide</a:t>
              </a:r>
              <a:endParaRPr lang="nl-NL" sz="1400" b="1" noProof="0">
                <a:solidFill>
                  <a:schemeClr val="accent5"/>
                </a:solidFill>
              </a:endParaRPr>
            </a:p>
          </p:txBody>
        </p:sp>
      </p:grpSp>
      <p:sp>
        <p:nvSpPr>
          <p:cNvPr id="25" name="Freeform 6"/>
          <p:cNvSpPr>
            <a:spLocks noEditPoints="1"/>
          </p:cNvSpPr>
          <p:nvPr userDrawn="1"/>
        </p:nvSpPr>
        <p:spPr bwMode="auto">
          <a:xfrm>
            <a:off x="9673818" y="1180949"/>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9900798" y="1451690"/>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10656757" y="608690"/>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1" name="AutoShape 3"/>
          <p:cNvSpPr>
            <a:spLocks noChangeAspect="1" noChangeArrowheads="1" noTextEdit="1"/>
          </p:cNvSpPr>
          <p:nvPr userDrawn="1"/>
        </p:nvSpPr>
        <p:spPr bwMode="auto">
          <a:xfrm>
            <a:off x="2979738" y="0"/>
            <a:ext cx="6232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47" name="GRID" hidden="1"/>
          <p:cNvGrpSpPr/>
          <p:nvPr userDrawn="1"/>
        </p:nvGrpSpPr>
        <p:grpSpPr>
          <a:xfrm>
            <a:off x="-15597" y="0"/>
            <a:ext cx="12265157" cy="6858002"/>
            <a:chOff x="-15597" y="0"/>
            <a:chExt cx="12265157" cy="6858002"/>
          </a:xfrm>
        </p:grpSpPr>
        <p:sp>
          <p:nvSpPr>
            <p:cNvPr id="49" name="Rechthoek 48"/>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3" name="Rechthoek 52"/>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4" name="Rechthoek 53"/>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5" name="Rechthoek 54"/>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6" name="Rechthoek 55"/>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7" name="Rechthoek 56"/>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12" name="Tekstvak 11"/>
          <p:cNvSpPr txBox="1"/>
          <p:nvPr userDrawn="1"/>
        </p:nvSpPr>
        <p:spPr>
          <a:xfrm>
            <a:off x="985754" y="608689"/>
            <a:ext cx="7604792" cy="697829"/>
          </a:xfrm>
          <a:prstGeom prst="rect">
            <a:avLst/>
          </a:prstGeom>
          <a:noFill/>
        </p:spPr>
        <p:txBody>
          <a:bodyPr wrap="square" lIns="0" tIns="0" rIns="0" bIns="0" rtlCol="0">
            <a:noAutofit/>
          </a:bodyPr>
          <a:lstStyle/>
          <a:p>
            <a:r>
              <a:rPr lang="nl-NL" sz="4400" b="1">
                <a:solidFill>
                  <a:schemeClr val="bg2"/>
                </a:solidFill>
              </a:rPr>
              <a:t>Bedankt voor uw aandacht</a:t>
            </a:r>
          </a:p>
        </p:txBody>
      </p:sp>
      <p:grpSp>
        <p:nvGrpSpPr>
          <p:cNvPr id="85" name="Groep 84"/>
          <p:cNvGrpSpPr/>
          <p:nvPr userDrawn="1"/>
        </p:nvGrpSpPr>
        <p:grpSpPr>
          <a:xfrm>
            <a:off x="7552877" y="5923128"/>
            <a:ext cx="3647351" cy="143502"/>
            <a:chOff x="5084763" y="5413375"/>
            <a:chExt cx="2905125" cy="114300"/>
          </a:xfrm>
        </p:grpSpPr>
        <p:sp>
          <p:nvSpPr>
            <p:cNvPr id="16" name="Rectangle 5"/>
            <p:cNvSpPr>
              <a:spLocks noChangeArrowheads="1"/>
            </p:cNvSpPr>
            <p:nvPr userDrawn="1"/>
          </p:nvSpPr>
          <p:spPr bwMode="auto">
            <a:xfrm>
              <a:off x="5084763" y="5413375"/>
              <a:ext cx="2905125" cy="112713"/>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Freeform 6"/>
            <p:cNvSpPr>
              <a:spLocks noEditPoints="1"/>
            </p:cNvSpPr>
            <p:nvPr userDrawn="1"/>
          </p:nvSpPr>
          <p:spPr bwMode="auto">
            <a:xfrm>
              <a:off x="7899401" y="5448300"/>
              <a:ext cx="79375" cy="79375"/>
            </a:xfrm>
            <a:custGeom>
              <a:avLst/>
              <a:gdLst>
                <a:gd name="T0" fmla="*/ 51 w 100"/>
                <a:gd name="T1" fmla="*/ 26 h 100"/>
                <a:gd name="T2" fmla="*/ 41 w 100"/>
                <a:gd name="T3" fmla="*/ 30 h 100"/>
                <a:gd name="T4" fmla="*/ 33 w 100"/>
                <a:gd name="T5" fmla="*/ 39 h 100"/>
                <a:gd name="T6" fmla="*/ 30 w 100"/>
                <a:gd name="T7" fmla="*/ 50 h 100"/>
                <a:gd name="T8" fmla="*/ 33 w 100"/>
                <a:gd name="T9" fmla="*/ 61 h 100"/>
                <a:gd name="T10" fmla="*/ 41 w 100"/>
                <a:gd name="T11" fmla="*/ 69 h 100"/>
                <a:gd name="T12" fmla="*/ 51 w 100"/>
                <a:gd name="T13" fmla="*/ 72 h 100"/>
                <a:gd name="T14" fmla="*/ 62 w 100"/>
                <a:gd name="T15" fmla="*/ 69 h 100"/>
                <a:gd name="T16" fmla="*/ 70 w 100"/>
                <a:gd name="T17" fmla="*/ 61 h 100"/>
                <a:gd name="T18" fmla="*/ 72 w 100"/>
                <a:gd name="T19" fmla="*/ 50 h 100"/>
                <a:gd name="T20" fmla="*/ 70 w 100"/>
                <a:gd name="T21" fmla="*/ 39 h 100"/>
                <a:gd name="T22" fmla="*/ 62 w 100"/>
                <a:gd name="T23" fmla="*/ 30 h 100"/>
                <a:gd name="T24" fmla="*/ 51 w 100"/>
                <a:gd name="T25" fmla="*/ 26 h 100"/>
                <a:gd name="T26" fmla="*/ 50 w 100"/>
                <a:gd name="T27" fmla="*/ 0 h 100"/>
                <a:gd name="T28" fmla="*/ 61 w 100"/>
                <a:gd name="T29" fmla="*/ 1 h 100"/>
                <a:gd name="T30" fmla="*/ 71 w 100"/>
                <a:gd name="T31" fmla="*/ 5 h 100"/>
                <a:gd name="T32" fmla="*/ 79 w 100"/>
                <a:gd name="T33" fmla="*/ 11 h 100"/>
                <a:gd name="T34" fmla="*/ 81 w 100"/>
                <a:gd name="T35" fmla="*/ 12 h 100"/>
                <a:gd name="T36" fmla="*/ 82 w 100"/>
                <a:gd name="T37" fmla="*/ 12 h 100"/>
                <a:gd name="T38" fmla="*/ 84 w 100"/>
                <a:gd name="T39" fmla="*/ 12 h 100"/>
                <a:gd name="T40" fmla="*/ 86 w 100"/>
                <a:gd name="T41" fmla="*/ 11 h 100"/>
                <a:gd name="T42" fmla="*/ 91 w 100"/>
                <a:gd name="T43" fmla="*/ 6 h 100"/>
                <a:gd name="T44" fmla="*/ 92 w 100"/>
                <a:gd name="T45" fmla="*/ 5 h 100"/>
                <a:gd name="T46" fmla="*/ 94 w 100"/>
                <a:gd name="T47" fmla="*/ 4 h 100"/>
                <a:gd name="T48" fmla="*/ 97 w 100"/>
                <a:gd name="T49" fmla="*/ 5 h 100"/>
                <a:gd name="T50" fmla="*/ 99 w 100"/>
                <a:gd name="T51" fmla="*/ 7 h 100"/>
                <a:gd name="T52" fmla="*/ 100 w 100"/>
                <a:gd name="T53" fmla="*/ 10 h 100"/>
                <a:gd name="T54" fmla="*/ 100 w 100"/>
                <a:gd name="T55" fmla="*/ 90 h 100"/>
                <a:gd name="T56" fmla="*/ 99 w 100"/>
                <a:gd name="T57" fmla="*/ 92 h 100"/>
                <a:gd name="T58" fmla="*/ 97 w 100"/>
                <a:gd name="T59" fmla="*/ 94 h 100"/>
                <a:gd name="T60" fmla="*/ 94 w 100"/>
                <a:gd name="T61" fmla="*/ 94 h 100"/>
                <a:gd name="T62" fmla="*/ 92 w 100"/>
                <a:gd name="T63" fmla="*/ 94 h 100"/>
                <a:gd name="T64" fmla="*/ 91 w 100"/>
                <a:gd name="T65" fmla="*/ 93 h 100"/>
                <a:gd name="T66" fmla="*/ 86 w 100"/>
                <a:gd name="T67" fmla="*/ 89 h 100"/>
                <a:gd name="T68" fmla="*/ 84 w 100"/>
                <a:gd name="T69" fmla="*/ 88 h 100"/>
                <a:gd name="T70" fmla="*/ 82 w 100"/>
                <a:gd name="T71" fmla="*/ 87 h 100"/>
                <a:gd name="T72" fmla="*/ 81 w 100"/>
                <a:gd name="T73" fmla="*/ 88 h 100"/>
                <a:gd name="T74" fmla="*/ 79 w 100"/>
                <a:gd name="T75" fmla="*/ 88 h 100"/>
                <a:gd name="T76" fmla="*/ 71 w 100"/>
                <a:gd name="T77" fmla="*/ 94 h 100"/>
                <a:gd name="T78" fmla="*/ 61 w 100"/>
                <a:gd name="T79" fmla="*/ 98 h 100"/>
                <a:gd name="T80" fmla="*/ 50 w 100"/>
                <a:gd name="T81" fmla="*/ 100 h 100"/>
                <a:gd name="T82" fmla="*/ 34 w 100"/>
                <a:gd name="T83" fmla="*/ 97 h 100"/>
                <a:gd name="T84" fmla="*/ 21 w 100"/>
                <a:gd name="T85" fmla="*/ 90 h 100"/>
                <a:gd name="T86" fmla="*/ 10 w 100"/>
                <a:gd name="T87" fmla="*/ 79 h 100"/>
                <a:gd name="T88" fmla="*/ 3 w 100"/>
                <a:gd name="T89" fmla="*/ 65 h 100"/>
                <a:gd name="T90" fmla="*/ 0 w 100"/>
                <a:gd name="T91" fmla="*/ 50 h 100"/>
                <a:gd name="T92" fmla="*/ 3 w 100"/>
                <a:gd name="T93" fmla="*/ 34 h 100"/>
                <a:gd name="T94" fmla="*/ 10 w 100"/>
                <a:gd name="T95" fmla="*/ 20 h 100"/>
                <a:gd name="T96" fmla="*/ 21 w 100"/>
                <a:gd name="T97" fmla="*/ 10 h 100"/>
                <a:gd name="T98" fmla="*/ 34 w 100"/>
                <a:gd name="T99" fmla="*/ 2 h 100"/>
                <a:gd name="T100" fmla="*/ 50 w 100"/>
                <a:gd name="T10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100">
                  <a:moveTo>
                    <a:pt x="51" y="26"/>
                  </a:moveTo>
                  <a:lnTo>
                    <a:pt x="41" y="30"/>
                  </a:lnTo>
                  <a:lnTo>
                    <a:pt x="33" y="39"/>
                  </a:lnTo>
                  <a:lnTo>
                    <a:pt x="30" y="50"/>
                  </a:lnTo>
                  <a:lnTo>
                    <a:pt x="33" y="61"/>
                  </a:lnTo>
                  <a:lnTo>
                    <a:pt x="41" y="69"/>
                  </a:lnTo>
                  <a:lnTo>
                    <a:pt x="51" y="72"/>
                  </a:lnTo>
                  <a:lnTo>
                    <a:pt x="62" y="69"/>
                  </a:lnTo>
                  <a:lnTo>
                    <a:pt x="70" y="61"/>
                  </a:lnTo>
                  <a:lnTo>
                    <a:pt x="72" y="50"/>
                  </a:lnTo>
                  <a:lnTo>
                    <a:pt x="70" y="39"/>
                  </a:lnTo>
                  <a:lnTo>
                    <a:pt x="62" y="30"/>
                  </a:lnTo>
                  <a:lnTo>
                    <a:pt x="51" y="26"/>
                  </a:lnTo>
                  <a:close/>
                  <a:moveTo>
                    <a:pt x="50" y="0"/>
                  </a:moveTo>
                  <a:lnTo>
                    <a:pt x="61" y="1"/>
                  </a:lnTo>
                  <a:lnTo>
                    <a:pt x="71" y="5"/>
                  </a:lnTo>
                  <a:lnTo>
                    <a:pt x="79" y="11"/>
                  </a:lnTo>
                  <a:lnTo>
                    <a:pt x="81" y="12"/>
                  </a:lnTo>
                  <a:lnTo>
                    <a:pt x="82" y="12"/>
                  </a:lnTo>
                  <a:lnTo>
                    <a:pt x="84" y="12"/>
                  </a:lnTo>
                  <a:lnTo>
                    <a:pt x="86" y="11"/>
                  </a:lnTo>
                  <a:lnTo>
                    <a:pt x="91" y="6"/>
                  </a:lnTo>
                  <a:lnTo>
                    <a:pt x="92" y="5"/>
                  </a:lnTo>
                  <a:lnTo>
                    <a:pt x="94" y="4"/>
                  </a:lnTo>
                  <a:lnTo>
                    <a:pt x="97" y="5"/>
                  </a:lnTo>
                  <a:lnTo>
                    <a:pt x="99" y="7"/>
                  </a:lnTo>
                  <a:lnTo>
                    <a:pt x="100" y="10"/>
                  </a:lnTo>
                  <a:lnTo>
                    <a:pt x="100" y="90"/>
                  </a:lnTo>
                  <a:lnTo>
                    <a:pt x="99" y="92"/>
                  </a:lnTo>
                  <a:lnTo>
                    <a:pt x="97" y="94"/>
                  </a:lnTo>
                  <a:lnTo>
                    <a:pt x="94" y="94"/>
                  </a:lnTo>
                  <a:lnTo>
                    <a:pt x="92" y="94"/>
                  </a:lnTo>
                  <a:lnTo>
                    <a:pt x="91" y="93"/>
                  </a:lnTo>
                  <a:lnTo>
                    <a:pt x="86" y="89"/>
                  </a:lnTo>
                  <a:lnTo>
                    <a:pt x="84" y="88"/>
                  </a:lnTo>
                  <a:lnTo>
                    <a:pt x="82" y="87"/>
                  </a:lnTo>
                  <a:lnTo>
                    <a:pt x="81" y="88"/>
                  </a:lnTo>
                  <a:lnTo>
                    <a:pt x="79" y="88"/>
                  </a:lnTo>
                  <a:lnTo>
                    <a:pt x="71" y="94"/>
                  </a:lnTo>
                  <a:lnTo>
                    <a:pt x="61" y="98"/>
                  </a:lnTo>
                  <a:lnTo>
                    <a:pt x="50" y="100"/>
                  </a:lnTo>
                  <a:lnTo>
                    <a:pt x="34" y="97"/>
                  </a:lnTo>
                  <a:lnTo>
                    <a:pt x="21" y="90"/>
                  </a:lnTo>
                  <a:lnTo>
                    <a:pt x="10" y="79"/>
                  </a:lnTo>
                  <a:lnTo>
                    <a:pt x="3" y="65"/>
                  </a:lnTo>
                  <a:lnTo>
                    <a:pt x="0" y="50"/>
                  </a:lnTo>
                  <a:lnTo>
                    <a:pt x="3" y="34"/>
                  </a:lnTo>
                  <a:lnTo>
                    <a:pt x="10" y="20"/>
                  </a:lnTo>
                  <a:lnTo>
                    <a:pt x="21" y="10"/>
                  </a:lnTo>
                  <a:lnTo>
                    <a:pt x="34" y="2"/>
                  </a:lnTo>
                  <a:lnTo>
                    <a:pt x="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noEditPoints="1"/>
            </p:cNvSpPr>
            <p:nvPr userDrawn="1"/>
          </p:nvSpPr>
          <p:spPr bwMode="auto">
            <a:xfrm>
              <a:off x="7373938" y="5448300"/>
              <a:ext cx="79375" cy="79375"/>
            </a:xfrm>
            <a:custGeom>
              <a:avLst/>
              <a:gdLst>
                <a:gd name="T0" fmla="*/ 52 w 99"/>
                <a:gd name="T1" fmla="*/ 26 h 100"/>
                <a:gd name="T2" fmla="*/ 41 w 99"/>
                <a:gd name="T3" fmla="*/ 30 h 100"/>
                <a:gd name="T4" fmla="*/ 33 w 99"/>
                <a:gd name="T5" fmla="*/ 39 h 100"/>
                <a:gd name="T6" fmla="*/ 31 w 99"/>
                <a:gd name="T7" fmla="*/ 50 h 100"/>
                <a:gd name="T8" fmla="*/ 33 w 99"/>
                <a:gd name="T9" fmla="*/ 61 h 100"/>
                <a:gd name="T10" fmla="*/ 41 w 99"/>
                <a:gd name="T11" fmla="*/ 69 h 100"/>
                <a:gd name="T12" fmla="*/ 52 w 99"/>
                <a:gd name="T13" fmla="*/ 72 h 100"/>
                <a:gd name="T14" fmla="*/ 62 w 99"/>
                <a:gd name="T15" fmla="*/ 69 h 100"/>
                <a:gd name="T16" fmla="*/ 70 w 99"/>
                <a:gd name="T17" fmla="*/ 61 h 100"/>
                <a:gd name="T18" fmla="*/ 73 w 99"/>
                <a:gd name="T19" fmla="*/ 50 h 100"/>
                <a:gd name="T20" fmla="*/ 70 w 99"/>
                <a:gd name="T21" fmla="*/ 39 h 100"/>
                <a:gd name="T22" fmla="*/ 62 w 99"/>
                <a:gd name="T23" fmla="*/ 30 h 100"/>
                <a:gd name="T24" fmla="*/ 52 w 99"/>
                <a:gd name="T25" fmla="*/ 26 h 100"/>
                <a:gd name="T26" fmla="*/ 50 w 99"/>
                <a:gd name="T27" fmla="*/ 0 h 100"/>
                <a:gd name="T28" fmla="*/ 61 w 99"/>
                <a:gd name="T29" fmla="*/ 1 h 100"/>
                <a:gd name="T30" fmla="*/ 71 w 99"/>
                <a:gd name="T31" fmla="*/ 5 h 100"/>
                <a:gd name="T32" fmla="*/ 79 w 99"/>
                <a:gd name="T33" fmla="*/ 11 h 100"/>
                <a:gd name="T34" fmla="*/ 81 w 99"/>
                <a:gd name="T35" fmla="*/ 12 h 100"/>
                <a:gd name="T36" fmla="*/ 83 w 99"/>
                <a:gd name="T37" fmla="*/ 12 h 100"/>
                <a:gd name="T38" fmla="*/ 84 w 99"/>
                <a:gd name="T39" fmla="*/ 12 h 100"/>
                <a:gd name="T40" fmla="*/ 86 w 99"/>
                <a:gd name="T41" fmla="*/ 11 h 100"/>
                <a:gd name="T42" fmla="*/ 91 w 99"/>
                <a:gd name="T43" fmla="*/ 6 h 100"/>
                <a:gd name="T44" fmla="*/ 93 w 99"/>
                <a:gd name="T45" fmla="*/ 5 h 100"/>
                <a:gd name="T46" fmla="*/ 94 w 99"/>
                <a:gd name="T47" fmla="*/ 4 h 100"/>
                <a:gd name="T48" fmla="*/ 97 w 99"/>
                <a:gd name="T49" fmla="*/ 5 h 100"/>
                <a:gd name="T50" fmla="*/ 99 w 99"/>
                <a:gd name="T51" fmla="*/ 7 h 100"/>
                <a:gd name="T52" fmla="*/ 99 w 99"/>
                <a:gd name="T53" fmla="*/ 10 h 100"/>
                <a:gd name="T54" fmla="*/ 99 w 99"/>
                <a:gd name="T55" fmla="*/ 90 h 100"/>
                <a:gd name="T56" fmla="*/ 99 w 99"/>
                <a:gd name="T57" fmla="*/ 92 h 100"/>
                <a:gd name="T58" fmla="*/ 97 w 99"/>
                <a:gd name="T59" fmla="*/ 94 h 100"/>
                <a:gd name="T60" fmla="*/ 94 w 99"/>
                <a:gd name="T61" fmla="*/ 94 h 100"/>
                <a:gd name="T62" fmla="*/ 93 w 99"/>
                <a:gd name="T63" fmla="*/ 94 h 100"/>
                <a:gd name="T64" fmla="*/ 91 w 99"/>
                <a:gd name="T65" fmla="*/ 93 h 100"/>
                <a:gd name="T66" fmla="*/ 86 w 99"/>
                <a:gd name="T67" fmla="*/ 89 h 100"/>
                <a:gd name="T68" fmla="*/ 84 w 99"/>
                <a:gd name="T69" fmla="*/ 88 h 100"/>
                <a:gd name="T70" fmla="*/ 83 w 99"/>
                <a:gd name="T71" fmla="*/ 87 h 100"/>
                <a:gd name="T72" fmla="*/ 81 w 99"/>
                <a:gd name="T73" fmla="*/ 88 h 100"/>
                <a:gd name="T74" fmla="*/ 79 w 99"/>
                <a:gd name="T75" fmla="*/ 88 h 100"/>
                <a:gd name="T76" fmla="*/ 71 w 99"/>
                <a:gd name="T77" fmla="*/ 94 h 100"/>
                <a:gd name="T78" fmla="*/ 61 w 99"/>
                <a:gd name="T79" fmla="*/ 98 h 100"/>
                <a:gd name="T80" fmla="*/ 50 w 99"/>
                <a:gd name="T81" fmla="*/ 100 h 100"/>
                <a:gd name="T82" fmla="*/ 34 w 99"/>
                <a:gd name="T83" fmla="*/ 97 h 100"/>
                <a:gd name="T84" fmla="*/ 21 w 99"/>
                <a:gd name="T85" fmla="*/ 90 h 100"/>
                <a:gd name="T86" fmla="*/ 10 w 99"/>
                <a:gd name="T87" fmla="*/ 79 h 100"/>
                <a:gd name="T88" fmla="*/ 3 w 99"/>
                <a:gd name="T89" fmla="*/ 65 h 100"/>
                <a:gd name="T90" fmla="*/ 0 w 99"/>
                <a:gd name="T91" fmla="*/ 50 h 100"/>
                <a:gd name="T92" fmla="*/ 3 w 99"/>
                <a:gd name="T93" fmla="*/ 34 h 100"/>
                <a:gd name="T94" fmla="*/ 10 w 99"/>
                <a:gd name="T95" fmla="*/ 20 h 100"/>
                <a:gd name="T96" fmla="*/ 21 w 99"/>
                <a:gd name="T97" fmla="*/ 10 h 100"/>
                <a:gd name="T98" fmla="*/ 34 w 99"/>
                <a:gd name="T99" fmla="*/ 2 h 100"/>
                <a:gd name="T100" fmla="*/ 50 w 99"/>
                <a:gd name="T10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0">
                  <a:moveTo>
                    <a:pt x="52" y="26"/>
                  </a:moveTo>
                  <a:lnTo>
                    <a:pt x="41" y="30"/>
                  </a:lnTo>
                  <a:lnTo>
                    <a:pt x="33" y="39"/>
                  </a:lnTo>
                  <a:lnTo>
                    <a:pt x="31" y="50"/>
                  </a:lnTo>
                  <a:lnTo>
                    <a:pt x="33" y="61"/>
                  </a:lnTo>
                  <a:lnTo>
                    <a:pt x="41" y="69"/>
                  </a:lnTo>
                  <a:lnTo>
                    <a:pt x="52" y="72"/>
                  </a:lnTo>
                  <a:lnTo>
                    <a:pt x="62" y="69"/>
                  </a:lnTo>
                  <a:lnTo>
                    <a:pt x="70" y="61"/>
                  </a:lnTo>
                  <a:lnTo>
                    <a:pt x="73" y="50"/>
                  </a:lnTo>
                  <a:lnTo>
                    <a:pt x="70" y="39"/>
                  </a:lnTo>
                  <a:lnTo>
                    <a:pt x="62" y="30"/>
                  </a:lnTo>
                  <a:lnTo>
                    <a:pt x="52" y="26"/>
                  </a:lnTo>
                  <a:close/>
                  <a:moveTo>
                    <a:pt x="50" y="0"/>
                  </a:moveTo>
                  <a:lnTo>
                    <a:pt x="61" y="1"/>
                  </a:lnTo>
                  <a:lnTo>
                    <a:pt x="71" y="5"/>
                  </a:lnTo>
                  <a:lnTo>
                    <a:pt x="79" y="11"/>
                  </a:lnTo>
                  <a:lnTo>
                    <a:pt x="81" y="12"/>
                  </a:lnTo>
                  <a:lnTo>
                    <a:pt x="83" y="12"/>
                  </a:lnTo>
                  <a:lnTo>
                    <a:pt x="84" y="12"/>
                  </a:lnTo>
                  <a:lnTo>
                    <a:pt x="86" y="11"/>
                  </a:lnTo>
                  <a:lnTo>
                    <a:pt x="91" y="6"/>
                  </a:lnTo>
                  <a:lnTo>
                    <a:pt x="93" y="5"/>
                  </a:lnTo>
                  <a:lnTo>
                    <a:pt x="94" y="4"/>
                  </a:lnTo>
                  <a:lnTo>
                    <a:pt x="97" y="5"/>
                  </a:lnTo>
                  <a:lnTo>
                    <a:pt x="99" y="7"/>
                  </a:lnTo>
                  <a:lnTo>
                    <a:pt x="99" y="10"/>
                  </a:lnTo>
                  <a:lnTo>
                    <a:pt x="99" y="90"/>
                  </a:lnTo>
                  <a:lnTo>
                    <a:pt x="99" y="92"/>
                  </a:lnTo>
                  <a:lnTo>
                    <a:pt x="97" y="94"/>
                  </a:lnTo>
                  <a:lnTo>
                    <a:pt x="94" y="94"/>
                  </a:lnTo>
                  <a:lnTo>
                    <a:pt x="93" y="94"/>
                  </a:lnTo>
                  <a:lnTo>
                    <a:pt x="91" y="93"/>
                  </a:lnTo>
                  <a:lnTo>
                    <a:pt x="86" y="89"/>
                  </a:lnTo>
                  <a:lnTo>
                    <a:pt x="84" y="88"/>
                  </a:lnTo>
                  <a:lnTo>
                    <a:pt x="83" y="87"/>
                  </a:lnTo>
                  <a:lnTo>
                    <a:pt x="81" y="88"/>
                  </a:lnTo>
                  <a:lnTo>
                    <a:pt x="79" y="88"/>
                  </a:lnTo>
                  <a:lnTo>
                    <a:pt x="71" y="94"/>
                  </a:lnTo>
                  <a:lnTo>
                    <a:pt x="61" y="98"/>
                  </a:lnTo>
                  <a:lnTo>
                    <a:pt x="50" y="100"/>
                  </a:lnTo>
                  <a:lnTo>
                    <a:pt x="34" y="97"/>
                  </a:lnTo>
                  <a:lnTo>
                    <a:pt x="21" y="90"/>
                  </a:lnTo>
                  <a:lnTo>
                    <a:pt x="10" y="79"/>
                  </a:lnTo>
                  <a:lnTo>
                    <a:pt x="3" y="65"/>
                  </a:lnTo>
                  <a:lnTo>
                    <a:pt x="0" y="50"/>
                  </a:lnTo>
                  <a:lnTo>
                    <a:pt x="3" y="34"/>
                  </a:lnTo>
                  <a:lnTo>
                    <a:pt x="10" y="20"/>
                  </a:lnTo>
                  <a:lnTo>
                    <a:pt x="21" y="10"/>
                  </a:lnTo>
                  <a:lnTo>
                    <a:pt x="34" y="2"/>
                  </a:lnTo>
                  <a:lnTo>
                    <a:pt x="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8"/>
            <p:cNvSpPr>
              <a:spLocks/>
            </p:cNvSpPr>
            <p:nvPr userDrawn="1"/>
          </p:nvSpPr>
          <p:spPr bwMode="auto">
            <a:xfrm>
              <a:off x="7470776" y="5448300"/>
              <a:ext cx="65088" cy="79375"/>
            </a:xfrm>
            <a:custGeom>
              <a:avLst/>
              <a:gdLst>
                <a:gd name="T0" fmla="*/ 55 w 82"/>
                <a:gd name="T1" fmla="*/ 0 h 100"/>
                <a:gd name="T2" fmla="*/ 69 w 82"/>
                <a:gd name="T3" fmla="*/ 1 h 100"/>
                <a:gd name="T4" fmla="*/ 80 w 82"/>
                <a:gd name="T5" fmla="*/ 4 h 100"/>
                <a:gd name="T6" fmla="*/ 80 w 82"/>
                <a:gd name="T7" fmla="*/ 24 h 100"/>
                <a:gd name="T8" fmla="*/ 80 w 82"/>
                <a:gd name="T9" fmla="*/ 25 h 100"/>
                <a:gd name="T10" fmla="*/ 78 w 82"/>
                <a:gd name="T11" fmla="*/ 26 h 100"/>
                <a:gd name="T12" fmla="*/ 76 w 82"/>
                <a:gd name="T13" fmla="*/ 26 h 100"/>
                <a:gd name="T14" fmla="*/ 76 w 82"/>
                <a:gd name="T15" fmla="*/ 26 h 100"/>
                <a:gd name="T16" fmla="*/ 76 w 82"/>
                <a:gd name="T17" fmla="*/ 26 h 100"/>
                <a:gd name="T18" fmla="*/ 75 w 82"/>
                <a:gd name="T19" fmla="*/ 26 h 100"/>
                <a:gd name="T20" fmla="*/ 74 w 82"/>
                <a:gd name="T21" fmla="*/ 26 h 100"/>
                <a:gd name="T22" fmla="*/ 70 w 82"/>
                <a:gd name="T23" fmla="*/ 25 h 100"/>
                <a:gd name="T24" fmla="*/ 65 w 82"/>
                <a:gd name="T25" fmla="*/ 24 h 100"/>
                <a:gd name="T26" fmla="*/ 60 w 82"/>
                <a:gd name="T27" fmla="*/ 24 h 100"/>
                <a:gd name="T28" fmla="*/ 50 w 82"/>
                <a:gd name="T29" fmla="*/ 25 h 100"/>
                <a:gd name="T30" fmla="*/ 42 w 82"/>
                <a:gd name="T31" fmla="*/ 31 h 100"/>
                <a:gd name="T32" fmla="*/ 36 w 82"/>
                <a:gd name="T33" fmla="*/ 39 h 100"/>
                <a:gd name="T34" fmla="*/ 34 w 82"/>
                <a:gd name="T35" fmla="*/ 50 h 100"/>
                <a:gd name="T36" fmla="*/ 36 w 82"/>
                <a:gd name="T37" fmla="*/ 61 h 100"/>
                <a:gd name="T38" fmla="*/ 42 w 82"/>
                <a:gd name="T39" fmla="*/ 69 h 100"/>
                <a:gd name="T40" fmla="*/ 51 w 82"/>
                <a:gd name="T41" fmla="*/ 73 h 100"/>
                <a:gd name="T42" fmla="*/ 61 w 82"/>
                <a:gd name="T43" fmla="*/ 75 h 100"/>
                <a:gd name="T44" fmla="*/ 72 w 82"/>
                <a:gd name="T45" fmla="*/ 74 h 100"/>
                <a:gd name="T46" fmla="*/ 82 w 82"/>
                <a:gd name="T47" fmla="*/ 71 h 100"/>
                <a:gd name="T48" fmla="*/ 82 w 82"/>
                <a:gd name="T49" fmla="*/ 96 h 100"/>
                <a:gd name="T50" fmla="*/ 69 w 82"/>
                <a:gd name="T51" fmla="*/ 99 h 100"/>
                <a:gd name="T52" fmla="*/ 55 w 82"/>
                <a:gd name="T53" fmla="*/ 100 h 100"/>
                <a:gd name="T54" fmla="*/ 41 w 82"/>
                <a:gd name="T55" fmla="*/ 98 h 100"/>
                <a:gd name="T56" fmla="*/ 27 w 82"/>
                <a:gd name="T57" fmla="*/ 94 h 100"/>
                <a:gd name="T58" fmla="*/ 16 w 82"/>
                <a:gd name="T59" fmla="*/ 87 h 100"/>
                <a:gd name="T60" fmla="*/ 8 w 82"/>
                <a:gd name="T61" fmla="*/ 77 h 100"/>
                <a:gd name="T62" fmla="*/ 2 w 82"/>
                <a:gd name="T63" fmla="*/ 64 h 100"/>
                <a:gd name="T64" fmla="*/ 0 w 82"/>
                <a:gd name="T65" fmla="*/ 50 h 100"/>
                <a:gd name="T66" fmla="*/ 2 w 82"/>
                <a:gd name="T67" fmla="*/ 35 h 100"/>
                <a:gd name="T68" fmla="*/ 8 w 82"/>
                <a:gd name="T69" fmla="*/ 22 h 100"/>
                <a:gd name="T70" fmla="*/ 16 w 82"/>
                <a:gd name="T71" fmla="*/ 13 h 100"/>
                <a:gd name="T72" fmla="*/ 27 w 82"/>
                <a:gd name="T73" fmla="*/ 5 h 100"/>
                <a:gd name="T74" fmla="*/ 41 w 82"/>
                <a:gd name="T75" fmla="*/ 1 h 100"/>
                <a:gd name="T76" fmla="*/ 55 w 82"/>
                <a:gd name="T7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100">
                  <a:moveTo>
                    <a:pt x="55" y="0"/>
                  </a:moveTo>
                  <a:lnTo>
                    <a:pt x="69" y="1"/>
                  </a:lnTo>
                  <a:lnTo>
                    <a:pt x="80" y="4"/>
                  </a:lnTo>
                  <a:lnTo>
                    <a:pt x="80" y="24"/>
                  </a:lnTo>
                  <a:lnTo>
                    <a:pt x="80" y="25"/>
                  </a:lnTo>
                  <a:lnTo>
                    <a:pt x="78" y="26"/>
                  </a:lnTo>
                  <a:lnTo>
                    <a:pt x="76" y="26"/>
                  </a:lnTo>
                  <a:lnTo>
                    <a:pt x="76" y="26"/>
                  </a:lnTo>
                  <a:lnTo>
                    <a:pt x="76" y="26"/>
                  </a:lnTo>
                  <a:lnTo>
                    <a:pt x="75" y="26"/>
                  </a:lnTo>
                  <a:lnTo>
                    <a:pt x="74" y="26"/>
                  </a:lnTo>
                  <a:lnTo>
                    <a:pt x="70" y="25"/>
                  </a:lnTo>
                  <a:lnTo>
                    <a:pt x="65" y="24"/>
                  </a:lnTo>
                  <a:lnTo>
                    <a:pt x="60" y="24"/>
                  </a:lnTo>
                  <a:lnTo>
                    <a:pt x="50" y="25"/>
                  </a:lnTo>
                  <a:lnTo>
                    <a:pt x="42" y="31"/>
                  </a:lnTo>
                  <a:lnTo>
                    <a:pt x="36" y="39"/>
                  </a:lnTo>
                  <a:lnTo>
                    <a:pt x="34" y="50"/>
                  </a:lnTo>
                  <a:lnTo>
                    <a:pt x="36" y="61"/>
                  </a:lnTo>
                  <a:lnTo>
                    <a:pt x="42" y="69"/>
                  </a:lnTo>
                  <a:lnTo>
                    <a:pt x="51" y="73"/>
                  </a:lnTo>
                  <a:lnTo>
                    <a:pt x="61" y="75"/>
                  </a:lnTo>
                  <a:lnTo>
                    <a:pt x="72" y="74"/>
                  </a:lnTo>
                  <a:lnTo>
                    <a:pt x="82" y="71"/>
                  </a:lnTo>
                  <a:lnTo>
                    <a:pt x="82" y="96"/>
                  </a:lnTo>
                  <a:lnTo>
                    <a:pt x="69" y="99"/>
                  </a:lnTo>
                  <a:lnTo>
                    <a:pt x="55" y="100"/>
                  </a:lnTo>
                  <a:lnTo>
                    <a:pt x="41" y="98"/>
                  </a:lnTo>
                  <a:lnTo>
                    <a:pt x="27" y="94"/>
                  </a:lnTo>
                  <a:lnTo>
                    <a:pt x="16" y="87"/>
                  </a:lnTo>
                  <a:lnTo>
                    <a:pt x="8" y="77"/>
                  </a:lnTo>
                  <a:lnTo>
                    <a:pt x="2" y="64"/>
                  </a:lnTo>
                  <a:lnTo>
                    <a:pt x="0" y="50"/>
                  </a:lnTo>
                  <a:lnTo>
                    <a:pt x="2" y="35"/>
                  </a:lnTo>
                  <a:lnTo>
                    <a:pt x="8" y="22"/>
                  </a:lnTo>
                  <a:lnTo>
                    <a:pt x="16" y="13"/>
                  </a:lnTo>
                  <a:lnTo>
                    <a:pt x="27" y="5"/>
                  </a:lnTo>
                  <a:lnTo>
                    <a:pt x="41" y="1"/>
                  </a:lnTo>
                  <a:lnTo>
                    <a:pt x="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9"/>
            <p:cNvSpPr>
              <a:spLocks/>
            </p:cNvSpPr>
            <p:nvPr userDrawn="1"/>
          </p:nvSpPr>
          <p:spPr bwMode="auto">
            <a:xfrm>
              <a:off x="7556501" y="5416550"/>
              <a:ext cx="80963" cy="107950"/>
            </a:xfrm>
            <a:custGeom>
              <a:avLst/>
              <a:gdLst>
                <a:gd name="T0" fmla="*/ 0 w 101"/>
                <a:gd name="T1" fmla="*/ 0 h 137"/>
                <a:gd name="T2" fmla="*/ 26 w 101"/>
                <a:gd name="T3" fmla="*/ 0 h 137"/>
                <a:gd name="T4" fmla="*/ 28 w 101"/>
                <a:gd name="T5" fmla="*/ 0 h 137"/>
                <a:gd name="T6" fmla="*/ 30 w 101"/>
                <a:gd name="T7" fmla="*/ 0 h 137"/>
                <a:gd name="T8" fmla="*/ 31 w 101"/>
                <a:gd name="T9" fmla="*/ 3 h 137"/>
                <a:gd name="T10" fmla="*/ 32 w 101"/>
                <a:gd name="T11" fmla="*/ 5 h 137"/>
                <a:gd name="T12" fmla="*/ 32 w 101"/>
                <a:gd name="T13" fmla="*/ 7 h 137"/>
                <a:gd name="T14" fmla="*/ 32 w 101"/>
                <a:gd name="T15" fmla="*/ 12 h 137"/>
                <a:gd name="T16" fmla="*/ 32 w 101"/>
                <a:gd name="T17" fmla="*/ 21 h 137"/>
                <a:gd name="T18" fmla="*/ 32 w 101"/>
                <a:gd name="T19" fmla="*/ 44 h 137"/>
                <a:gd name="T20" fmla="*/ 32 w 101"/>
                <a:gd name="T21" fmla="*/ 52 h 137"/>
                <a:gd name="T22" fmla="*/ 32 w 101"/>
                <a:gd name="T23" fmla="*/ 55 h 137"/>
                <a:gd name="T24" fmla="*/ 34 w 101"/>
                <a:gd name="T25" fmla="*/ 55 h 137"/>
                <a:gd name="T26" fmla="*/ 41 w 101"/>
                <a:gd name="T27" fmla="*/ 47 h 137"/>
                <a:gd name="T28" fmla="*/ 52 w 101"/>
                <a:gd name="T29" fmla="*/ 42 h 137"/>
                <a:gd name="T30" fmla="*/ 65 w 101"/>
                <a:gd name="T31" fmla="*/ 40 h 137"/>
                <a:gd name="T32" fmla="*/ 79 w 101"/>
                <a:gd name="T33" fmla="*/ 42 h 137"/>
                <a:gd name="T34" fmla="*/ 89 w 101"/>
                <a:gd name="T35" fmla="*/ 47 h 137"/>
                <a:gd name="T36" fmla="*/ 96 w 101"/>
                <a:gd name="T37" fmla="*/ 55 h 137"/>
                <a:gd name="T38" fmla="*/ 100 w 101"/>
                <a:gd name="T39" fmla="*/ 66 h 137"/>
                <a:gd name="T40" fmla="*/ 101 w 101"/>
                <a:gd name="T41" fmla="*/ 77 h 137"/>
                <a:gd name="T42" fmla="*/ 101 w 101"/>
                <a:gd name="T43" fmla="*/ 137 h 137"/>
                <a:gd name="T44" fmla="*/ 69 w 101"/>
                <a:gd name="T45" fmla="*/ 137 h 137"/>
                <a:gd name="T46" fmla="*/ 69 w 101"/>
                <a:gd name="T47" fmla="*/ 91 h 137"/>
                <a:gd name="T48" fmla="*/ 67 w 101"/>
                <a:gd name="T49" fmla="*/ 80 h 137"/>
                <a:gd name="T50" fmla="*/ 65 w 101"/>
                <a:gd name="T51" fmla="*/ 72 h 137"/>
                <a:gd name="T52" fmla="*/ 59 w 101"/>
                <a:gd name="T53" fmla="*/ 67 h 137"/>
                <a:gd name="T54" fmla="*/ 54 w 101"/>
                <a:gd name="T55" fmla="*/ 66 h 137"/>
                <a:gd name="T56" fmla="*/ 45 w 101"/>
                <a:gd name="T57" fmla="*/ 69 h 137"/>
                <a:gd name="T58" fmla="*/ 38 w 101"/>
                <a:gd name="T59" fmla="*/ 74 h 137"/>
                <a:gd name="T60" fmla="*/ 35 w 101"/>
                <a:gd name="T61" fmla="*/ 83 h 137"/>
                <a:gd name="T62" fmla="*/ 32 w 101"/>
                <a:gd name="T63" fmla="*/ 96 h 137"/>
                <a:gd name="T64" fmla="*/ 32 w 101"/>
                <a:gd name="T65" fmla="*/ 137 h 137"/>
                <a:gd name="T66" fmla="*/ 0 w 101"/>
                <a:gd name="T67" fmla="*/ 137 h 137"/>
                <a:gd name="T68" fmla="*/ 0 w 101"/>
                <a:gd name="T6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37">
                  <a:moveTo>
                    <a:pt x="0" y="0"/>
                  </a:moveTo>
                  <a:lnTo>
                    <a:pt x="26" y="0"/>
                  </a:lnTo>
                  <a:lnTo>
                    <a:pt x="28" y="0"/>
                  </a:lnTo>
                  <a:lnTo>
                    <a:pt x="30" y="0"/>
                  </a:lnTo>
                  <a:lnTo>
                    <a:pt x="31" y="3"/>
                  </a:lnTo>
                  <a:lnTo>
                    <a:pt x="32" y="5"/>
                  </a:lnTo>
                  <a:lnTo>
                    <a:pt x="32" y="7"/>
                  </a:lnTo>
                  <a:lnTo>
                    <a:pt x="32" y="12"/>
                  </a:lnTo>
                  <a:lnTo>
                    <a:pt x="32" y="21"/>
                  </a:lnTo>
                  <a:lnTo>
                    <a:pt x="32" y="44"/>
                  </a:lnTo>
                  <a:lnTo>
                    <a:pt x="32" y="52"/>
                  </a:lnTo>
                  <a:lnTo>
                    <a:pt x="32" y="55"/>
                  </a:lnTo>
                  <a:lnTo>
                    <a:pt x="34" y="55"/>
                  </a:lnTo>
                  <a:lnTo>
                    <a:pt x="41" y="47"/>
                  </a:lnTo>
                  <a:lnTo>
                    <a:pt x="52" y="42"/>
                  </a:lnTo>
                  <a:lnTo>
                    <a:pt x="65" y="40"/>
                  </a:lnTo>
                  <a:lnTo>
                    <a:pt x="79" y="42"/>
                  </a:lnTo>
                  <a:lnTo>
                    <a:pt x="89" y="47"/>
                  </a:lnTo>
                  <a:lnTo>
                    <a:pt x="96" y="55"/>
                  </a:lnTo>
                  <a:lnTo>
                    <a:pt x="100" y="66"/>
                  </a:lnTo>
                  <a:lnTo>
                    <a:pt x="101" y="77"/>
                  </a:lnTo>
                  <a:lnTo>
                    <a:pt x="101" y="137"/>
                  </a:lnTo>
                  <a:lnTo>
                    <a:pt x="69" y="137"/>
                  </a:lnTo>
                  <a:lnTo>
                    <a:pt x="69" y="91"/>
                  </a:lnTo>
                  <a:lnTo>
                    <a:pt x="67" y="80"/>
                  </a:lnTo>
                  <a:lnTo>
                    <a:pt x="65" y="72"/>
                  </a:lnTo>
                  <a:lnTo>
                    <a:pt x="59" y="67"/>
                  </a:lnTo>
                  <a:lnTo>
                    <a:pt x="54" y="66"/>
                  </a:lnTo>
                  <a:lnTo>
                    <a:pt x="45" y="69"/>
                  </a:lnTo>
                  <a:lnTo>
                    <a:pt x="38" y="74"/>
                  </a:lnTo>
                  <a:lnTo>
                    <a:pt x="35" y="83"/>
                  </a:lnTo>
                  <a:lnTo>
                    <a:pt x="32" y="96"/>
                  </a:lnTo>
                  <a:lnTo>
                    <a:pt x="32" y="137"/>
                  </a:lnTo>
                  <a:lnTo>
                    <a:pt x="0" y="13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10"/>
            <p:cNvSpPr>
              <a:spLocks/>
            </p:cNvSpPr>
            <p:nvPr userDrawn="1"/>
          </p:nvSpPr>
          <p:spPr bwMode="auto">
            <a:xfrm>
              <a:off x="7658101" y="5448300"/>
              <a:ext cx="128588" cy="76200"/>
            </a:xfrm>
            <a:custGeom>
              <a:avLst/>
              <a:gdLst>
                <a:gd name="T0" fmla="*/ 64 w 162"/>
                <a:gd name="T1" fmla="*/ 0 h 97"/>
                <a:gd name="T2" fmla="*/ 78 w 162"/>
                <a:gd name="T3" fmla="*/ 2 h 97"/>
                <a:gd name="T4" fmla="*/ 88 w 162"/>
                <a:gd name="T5" fmla="*/ 7 h 97"/>
                <a:gd name="T6" fmla="*/ 94 w 162"/>
                <a:gd name="T7" fmla="*/ 17 h 97"/>
                <a:gd name="T8" fmla="*/ 103 w 162"/>
                <a:gd name="T9" fmla="*/ 7 h 97"/>
                <a:gd name="T10" fmla="*/ 115 w 162"/>
                <a:gd name="T11" fmla="*/ 1 h 97"/>
                <a:gd name="T12" fmla="*/ 129 w 162"/>
                <a:gd name="T13" fmla="*/ 0 h 97"/>
                <a:gd name="T14" fmla="*/ 142 w 162"/>
                <a:gd name="T15" fmla="*/ 1 h 97"/>
                <a:gd name="T16" fmla="*/ 152 w 162"/>
                <a:gd name="T17" fmla="*/ 6 h 97"/>
                <a:gd name="T18" fmla="*/ 157 w 162"/>
                <a:gd name="T19" fmla="*/ 15 h 97"/>
                <a:gd name="T20" fmla="*/ 161 w 162"/>
                <a:gd name="T21" fmla="*/ 26 h 97"/>
                <a:gd name="T22" fmla="*/ 162 w 162"/>
                <a:gd name="T23" fmla="*/ 41 h 97"/>
                <a:gd name="T24" fmla="*/ 162 w 162"/>
                <a:gd name="T25" fmla="*/ 97 h 97"/>
                <a:gd name="T26" fmla="*/ 129 w 162"/>
                <a:gd name="T27" fmla="*/ 97 h 97"/>
                <a:gd name="T28" fmla="*/ 129 w 162"/>
                <a:gd name="T29" fmla="*/ 45 h 97"/>
                <a:gd name="T30" fmla="*/ 129 w 162"/>
                <a:gd name="T31" fmla="*/ 39 h 97"/>
                <a:gd name="T32" fmla="*/ 125 w 162"/>
                <a:gd name="T33" fmla="*/ 32 h 97"/>
                <a:gd name="T34" fmla="*/ 122 w 162"/>
                <a:gd name="T35" fmla="*/ 29 h 97"/>
                <a:gd name="T36" fmla="*/ 115 w 162"/>
                <a:gd name="T37" fmla="*/ 26 h 97"/>
                <a:gd name="T38" fmla="*/ 108 w 162"/>
                <a:gd name="T39" fmla="*/ 29 h 97"/>
                <a:gd name="T40" fmla="*/ 102 w 162"/>
                <a:gd name="T41" fmla="*/ 34 h 97"/>
                <a:gd name="T42" fmla="*/ 99 w 162"/>
                <a:gd name="T43" fmla="*/ 43 h 97"/>
                <a:gd name="T44" fmla="*/ 98 w 162"/>
                <a:gd name="T45" fmla="*/ 56 h 97"/>
                <a:gd name="T46" fmla="*/ 98 w 162"/>
                <a:gd name="T47" fmla="*/ 97 h 97"/>
                <a:gd name="T48" fmla="*/ 64 w 162"/>
                <a:gd name="T49" fmla="*/ 97 h 97"/>
                <a:gd name="T50" fmla="*/ 64 w 162"/>
                <a:gd name="T51" fmla="*/ 45 h 97"/>
                <a:gd name="T52" fmla="*/ 63 w 162"/>
                <a:gd name="T53" fmla="*/ 39 h 97"/>
                <a:gd name="T54" fmla="*/ 61 w 162"/>
                <a:gd name="T55" fmla="*/ 32 h 97"/>
                <a:gd name="T56" fmla="*/ 57 w 162"/>
                <a:gd name="T57" fmla="*/ 29 h 97"/>
                <a:gd name="T58" fmla="*/ 51 w 162"/>
                <a:gd name="T59" fmla="*/ 26 h 97"/>
                <a:gd name="T60" fmla="*/ 43 w 162"/>
                <a:gd name="T61" fmla="*/ 29 h 97"/>
                <a:gd name="T62" fmla="*/ 38 w 162"/>
                <a:gd name="T63" fmla="*/ 34 h 97"/>
                <a:gd name="T64" fmla="*/ 33 w 162"/>
                <a:gd name="T65" fmla="*/ 43 h 97"/>
                <a:gd name="T66" fmla="*/ 32 w 162"/>
                <a:gd name="T67" fmla="*/ 56 h 97"/>
                <a:gd name="T68" fmla="*/ 32 w 162"/>
                <a:gd name="T69" fmla="*/ 97 h 97"/>
                <a:gd name="T70" fmla="*/ 0 w 162"/>
                <a:gd name="T71" fmla="*/ 97 h 97"/>
                <a:gd name="T72" fmla="*/ 0 w 162"/>
                <a:gd name="T73" fmla="*/ 6 h 97"/>
                <a:gd name="T74" fmla="*/ 0 w 162"/>
                <a:gd name="T75" fmla="*/ 4 h 97"/>
                <a:gd name="T76" fmla="*/ 2 w 162"/>
                <a:gd name="T77" fmla="*/ 2 h 97"/>
                <a:gd name="T78" fmla="*/ 4 w 162"/>
                <a:gd name="T79" fmla="*/ 2 h 97"/>
                <a:gd name="T80" fmla="*/ 7 w 162"/>
                <a:gd name="T81" fmla="*/ 2 h 97"/>
                <a:gd name="T82" fmla="*/ 9 w 162"/>
                <a:gd name="T83" fmla="*/ 3 h 97"/>
                <a:gd name="T84" fmla="*/ 21 w 162"/>
                <a:gd name="T85" fmla="*/ 16 h 97"/>
                <a:gd name="T86" fmla="*/ 23 w 162"/>
                <a:gd name="T87" fmla="*/ 17 h 97"/>
                <a:gd name="T88" fmla="*/ 24 w 162"/>
                <a:gd name="T89" fmla="*/ 17 h 97"/>
                <a:gd name="T90" fmla="*/ 27 w 162"/>
                <a:gd name="T91" fmla="*/ 17 h 97"/>
                <a:gd name="T92" fmla="*/ 28 w 162"/>
                <a:gd name="T93" fmla="*/ 16 h 97"/>
                <a:gd name="T94" fmla="*/ 29 w 162"/>
                <a:gd name="T95" fmla="*/ 15 h 97"/>
                <a:gd name="T96" fmla="*/ 29 w 162"/>
                <a:gd name="T97" fmla="*/ 15 h 97"/>
                <a:gd name="T98" fmla="*/ 40 w 162"/>
                <a:gd name="T99" fmla="*/ 6 h 97"/>
                <a:gd name="T100" fmla="*/ 52 w 162"/>
                <a:gd name="T101" fmla="*/ 1 h 97"/>
                <a:gd name="T102" fmla="*/ 64 w 162"/>
                <a:gd name="T10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97">
                  <a:moveTo>
                    <a:pt x="64" y="0"/>
                  </a:moveTo>
                  <a:lnTo>
                    <a:pt x="78" y="2"/>
                  </a:lnTo>
                  <a:lnTo>
                    <a:pt x="88" y="7"/>
                  </a:lnTo>
                  <a:lnTo>
                    <a:pt x="94" y="17"/>
                  </a:lnTo>
                  <a:lnTo>
                    <a:pt x="103" y="7"/>
                  </a:lnTo>
                  <a:lnTo>
                    <a:pt x="115" y="1"/>
                  </a:lnTo>
                  <a:lnTo>
                    <a:pt x="129" y="0"/>
                  </a:lnTo>
                  <a:lnTo>
                    <a:pt x="142" y="1"/>
                  </a:lnTo>
                  <a:lnTo>
                    <a:pt x="152" y="6"/>
                  </a:lnTo>
                  <a:lnTo>
                    <a:pt x="157" y="15"/>
                  </a:lnTo>
                  <a:lnTo>
                    <a:pt x="161" y="26"/>
                  </a:lnTo>
                  <a:lnTo>
                    <a:pt x="162" y="41"/>
                  </a:lnTo>
                  <a:lnTo>
                    <a:pt x="162" y="97"/>
                  </a:lnTo>
                  <a:lnTo>
                    <a:pt x="129" y="97"/>
                  </a:lnTo>
                  <a:lnTo>
                    <a:pt x="129" y="45"/>
                  </a:lnTo>
                  <a:lnTo>
                    <a:pt x="129" y="39"/>
                  </a:lnTo>
                  <a:lnTo>
                    <a:pt x="125" y="32"/>
                  </a:lnTo>
                  <a:lnTo>
                    <a:pt x="122" y="29"/>
                  </a:lnTo>
                  <a:lnTo>
                    <a:pt x="115" y="26"/>
                  </a:lnTo>
                  <a:lnTo>
                    <a:pt x="108" y="29"/>
                  </a:lnTo>
                  <a:lnTo>
                    <a:pt x="102" y="34"/>
                  </a:lnTo>
                  <a:lnTo>
                    <a:pt x="99" y="43"/>
                  </a:lnTo>
                  <a:lnTo>
                    <a:pt x="98" y="56"/>
                  </a:lnTo>
                  <a:lnTo>
                    <a:pt x="98" y="97"/>
                  </a:lnTo>
                  <a:lnTo>
                    <a:pt x="64" y="97"/>
                  </a:lnTo>
                  <a:lnTo>
                    <a:pt x="64" y="45"/>
                  </a:lnTo>
                  <a:lnTo>
                    <a:pt x="63" y="39"/>
                  </a:lnTo>
                  <a:lnTo>
                    <a:pt x="61" y="32"/>
                  </a:lnTo>
                  <a:lnTo>
                    <a:pt x="57" y="29"/>
                  </a:lnTo>
                  <a:lnTo>
                    <a:pt x="51" y="26"/>
                  </a:lnTo>
                  <a:lnTo>
                    <a:pt x="43" y="29"/>
                  </a:lnTo>
                  <a:lnTo>
                    <a:pt x="38" y="34"/>
                  </a:lnTo>
                  <a:lnTo>
                    <a:pt x="33" y="43"/>
                  </a:lnTo>
                  <a:lnTo>
                    <a:pt x="32" y="56"/>
                  </a:lnTo>
                  <a:lnTo>
                    <a:pt x="32" y="97"/>
                  </a:lnTo>
                  <a:lnTo>
                    <a:pt x="0" y="97"/>
                  </a:lnTo>
                  <a:lnTo>
                    <a:pt x="0" y="6"/>
                  </a:lnTo>
                  <a:lnTo>
                    <a:pt x="0" y="4"/>
                  </a:lnTo>
                  <a:lnTo>
                    <a:pt x="2" y="2"/>
                  </a:lnTo>
                  <a:lnTo>
                    <a:pt x="4" y="2"/>
                  </a:lnTo>
                  <a:lnTo>
                    <a:pt x="7" y="2"/>
                  </a:lnTo>
                  <a:lnTo>
                    <a:pt x="9" y="3"/>
                  </a:lnTo>
                  <a:lnTo>
                    <a:pt x="21" y="16"/>
                  </a:lnTo>
                  <a:lnTo>
                    <a:pt x="23" y="17"/>
                  </a:lnTo>
                  <a:lnTo>
                    <a:pt x="24" y="17"/>
                  </a:lnTo>
                  <a:lnTo>
                    <a:pt x="27" y="17"/>
                  </a:lnTo>
                  <a:lnTo>
                    <a:pt x="28" y="16"/>
                  </a:lnTo>
                  <a:lnTo>
                    <a:pt x="29" y="15"/>
                  </a:lnTo>
                  <a:lnTo>
                    <a:pt x="29" y="15"/>
                  </a:lnTo>
                  <a:lnTo>
                    <a:pt x="40" y="6"/>
                  </a:lnTo>
                  <a:lnTo>
                    <a:pt x="52" y="1"/>
                  </a:lnTo>
                  <a:lnTo>
                    <a:pt x="6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11"/>
            <p:cNvSpPr>
              <a:spLocks noEditPoints="1"/>
            </p:cNvSpPr>
            <p:nvPr userDrawn="1"/>
          </p:nvSpPr>
          <p:spPr bwMode="auto">
            <a:xfrm>
              <a:off x="7805738" y="5448300"/>
              <a:ext cx="77788" cy="79375"/>
            </a:xfrm>
            <a:custGeom>
              <a:avLst/>
              <a:gdLst>
                <a:gd name="T0" fmla="*/ 50 w 99"/>
                <a:gd name="T1" fmla="*/ 21 h 100"/>
                <a:gd name="T2" fmla="*/ 46 w 99"/>
                <a:gd name="T3" fmla="*/ 21 h 100"/>
                <a:gd name="T4" fmla="*/ 42 w 99"/>
                <a:gd name="T5" fmla="*/ 23 h 100"/>
                <a:gd name="T6" fmla="*/ 39 w 99"/>
                <a:gd name="T7" fmla="*/ 25 h 100"/>
                <a:gd name="T8" fmla="*/ 36 w 99"/>
                <a:gd name="T9" fmla="*/ 29 h 100"/>
                <a:gd name="T10" fmla="*/ 35 w 99"/>
                <a:gd name="T11" fmla="*/ 32 h 100"/>
                <a:gd name="T12" fmla="*/ 33 w 99"/>
                <a:gd name="T13" fmla="*/ 36 h 100"/>
                <a:gd name="T14" fmla="*/ 33 w 99"/>
                <a:gd name="T15" fmla="*/ 39 h 100"/>
                <a:gd name="T16" fmla="*/ 35 w 99"/>
                <a:gd name="T17" fmla="*/ 40 h 100"/>
                <a:gd name="T18" fmla="*/ 37 w 99"/>
                <a:gd name="T19" fmla="*/ 41 h 100"/>
                <a:gd name="T20" fmla="*/ 39 w 99"/>
                <a:gd name="T21" fmla="*/ 41 h 100"/>
                <a:gd name="T22" fmla="*/ 46 w 99"/>
                <a:gd name="T23" fmla="*/ 41 h 100"/>
                <a:gd name="T24" fmla="*/ 55 w 99"/>
                <a:gd name="T25" fmla="*/ 41 h 100"/>
                <a:gd name="T26" fmla="*/ 61 w 99"/>
                <a:gd name="T27" fmla="*/ 41 h 100"/>
                <a:gd name="T28" fmla="*/ 66 w 99"/>
                <a:gd name="T29" fmla="*/ 41 h 100"/>
                <a:gd name="T30" fmla="*/ 67 w 99"/>
                <a:gd name="T31" fmla="*/ 41 h 100"/>
                <a:gd name="T32" fmla="*/ 68 w 99"/>
                <a:gd name="T33" fmla="*/ 40 h 100"/>
                <a:gd name="T34" fmla="*/ 69 w 99"/>
                <a:gd name="T35" fmla="*/ 39 h 100"/>
                <a:gd name="T36" fmla="*/ 69 w 99"/>
                <a:gd name="T37" fmla="*/ 36 h 100"/>
                <a:gd name="T38" fmla="*/ 66 w 99"/>
                <a:gd name="T39" fmla="*/ 29 h 100"/>
                <a:gd name="T40" fmla="*/ 60 w 99"/>
                <a:gd name="T41" fmla="*/ 23 h 100"/>
                <a:gd name="T42" fmla="*/ 50 w 99"/>
                <a:gd name="T43" fmla="*/ 21 h 100"/>
                <a:gd name="T44" fmla="*/ 51 w 99"/>
                <a:gd name="T45" fmla="*/ 0 h 100"/>
                <a:gd name="T46" fmla="*/ 67 w 99"/>
                <a:gd name="T47" fmla="*/ 2 h 100"/>
                <a:gd name="T48" fmla="*/ 79 w 99"/>
                <a:gd name="T49" fmla="*/ 7 h 100"/>
                <a:gd name="T50" fmla="*/ 88 w 99"/>
                <a:gd name="T51" fmla="*/ 16 h 100"/>
                <a:gd name="T52" fmla="*/ 94 w 99"/>
                <a:gd name="T53" fmla="*/ 26 h 100"/>
                <a:gd name="T54" fmla="*/ 98 w 99"/>
                <a:gd name="T55" fmla="*/ 40 h 100"/>
                <a:gd name="T56" fmla="*/ 99 w 99"/>
                <a:gd name="T57" fmla="*/ 53 h 100"/>
                <a:gd name="T58" fmla="*/ 99 w 99"/>
                <a:gd name="T59" fmla="*/ 60 h 100"/>
                <a:gd name="T60" fmla="*/ 33 w 99"/>
                <a:gd name="T61" fmla="*/ 60 h 100"/>
                <a:gd name="T62" fmla="*/ 37 w 99"/>
                <a:gd name="T63" fmla="*/ 68 h 100"/>
                <a:gd name="T64" fmla="*/ 42 w 99"/>
                <a:gd name="T65" fmla="*/ 73 h 100"/>
                <a:gd name="T66" fmla="*/ 50 w 99"/>
                <a:gd name="T67" fmla="*/ 77 h 100"/>
                <a:gd name="T68" fmla="*/ 61 w 99"/>
                <a:gd name="T69" fmla="*/ 78 h 100"/>
                <a:gd name="T70" fmla="*/ 76 w 99"/>
                <a:gd name="T71" fmla="*/ 77 h 100"/>
                <a:gd name="T72" fmla="*/ 90 w 99"/>
                <a:gd name="T73" fmla="*/ 70 h 100"/>
                <a:gd name="T74" fmla="*/ 90 w 99"/>
                <a:gd name="T75" fmla="*/ 93 h 100"/>
                <a:gd name="T76" fmla="*/ 73 w 99"/>
                <a:gd name="T77" fmla="*/ 98 h 100"/>
                <a:gd name="T78" fmla="*/ 56 w 99"/>
                <a:gd name="T79" fmla="*/ 100 h 100"/>
                <a:gd name="T80" fmla="*/ 38 w 99"/>
                <a:gd name="T81" fmla="*/ 98 h 100"/>
                <a:gd name="T82" fmla="*/ 22 w 99"/>
                <a:gd name="T83" fmla="*/ 91 h 100"/>
                <a:gd name="T84" fmla="*/ 11 w 99"/>
                <a:gd name="T85" fmla="*/ 81 h 100"/>
                <a:gd name="T86" fmla="*/ 4 w 99"/>
                <a:gd name="T87" fmla="*/ 67 h 100"/>
                <a:gd name="T88" fmla="*/ 0 w 99"/>
                <a:gd name="T89" fmla="*/ 50 h 100"/>
                <a:gd name="T90" fmla="*/ 4 w 99"/>
                <a:gd name="T91" fmla="*/ 32 h 100"/>
                <a:gd name="T92" fmla="*/ 10 w 99"/>
                <a:gd name="T93" fmla="*/ 19 h 100"/>
                <a:gd name="T94" fmla="*/ 20 w 99"/>
                <a:gd name="T95" fmla="*/ 8 h 100"/>
                <a:gd name="T96" fmla="*/ 35 w 99"/>
                <a:gd name="T97" fmla="*/ 2 h 100"/>
                <a:gd name="T98" fmla="*/ 51 w 99"/>
                <a:gd name="T9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00">
                  <a:moveTo>
                    <a:pt x="50" y="21"/>
                  </a:moveTo>
                  <a:lnTo>
                    <a:pt x="46" y="21"/>
                  </a:lnTo>
                  <a:lnTo>
                    <a:pt x="42" y="23"/>
                  </a:lnTo>
                  <a:lnTo>
                    <a:pt x="39" y="25"/>
                  </a:lnTo>
                  <a:lnTo>
                    <a:pt x="36" y="29"/>
                  </a:lnTo>
                  <a:lnTo>
                    <a:pt x="35" y="32"/>
                  </a:lnTo>
                  <a:lnTo>
                    <a:pt x="33" y="36"/>
                  </a:lnTo>
                  <a:lnTo>
                    <a:pt x="33" y="39"/>
                  </a:lnTo>
                  <a:lnTo>
                    <a:pt x="35" y="40"/>
                  </a:lnTo>
                  <a:lnTo>
                    <a:pt x="37" y="41"/>
                  </a:lnTo>
                  <a:lnTo>
                    <a:pt x="39" y="41"/>
                  </a:lnTo>
                  <a:lnTo>
                    <a:pt x="46" y="41"/>
                  </a:lnTo>
                  <a:lnTo>
                    <a:pt x="55" y="41"/>
                  </a:lnTo>
                  <a:lnTo>
                    <a:pt x="61" y="41"/>
                  </a:lnTo>
                  <a:lnTo>
                    <a:pt x="66" y="41"/>
                  </a:lnTo>
                  <a:lnTo>
                    <a:pt x="67" y="41"/>
                  </a:lnTo>
                  <a:lnTo>
                    <a:pt x="68" y="40"/>
                  </a:lnTo>
                  <a:lnTo>
                    <a:pt x="69" y="39"/>
                  </a:lnTo>
                  <a:lnTo>
                    <a:pt x="69" y="36"/>
                  </a:lnTo>
                  <a:lnTo>
                    <a:pt x="66" y="29"/>
                  </a:lnTo>
                  <a:lnTo>
                    <a:pt x="60" y="23"/>
                  </a:lnTo>
                  <a:lnTo>
                    <a:pt x="50" y="21"/>
                  </a:lnTo>
                  <a:close/>
                  <a:moveTo>
                    <a:pt x="51" y="0"/>
                  </a:moveTo>
                  <a:lnTo>
                    <a:pt x="67" y="2"/>
                  </a:lnTo>
                  <a:lnTo>
                    <a:pt x="79" y="7"/>
                  </a:lnTo>
                  <a:lnTo>
                    <a:pt x="88" y="16"/>
                  </a:lnTo>
                  <a:lnTo>
                    <a:pt x="94" y="26"/>
                  </a:lnTo>
                  <a:lnTo>
                    <a:pt x="98" y="40"/>
                  </a:lnTo>
                  <a:lnTo>
                    <a:pt x="99" y="53"/>
                  </a:lnTo>
                  <a:lnTo>
                    <a:pt x="99" y="60"/>
                  </a:lnTo>
                  <a:lnTo>
                    <a:pt x="33" y="60"/>
                  </a:lnTo>
                  <a:lnTo>
                    <a:pt x="37" y="68"/>
                  </a:lnTo>
                  <a:lnTo>
                    <a:pt x="42" y="73"/>
                  </a:lnTo>
                  <a:lnTo>
                    <a:pt x="50" y="77"/>
                  </a:lnTo>
                  <a:lnTo>
                    <a:pt x="61" y="78"/>
                  </a:lnTo>
                  <a:lnTo>
                    <a:pt x="76" y="77"/>
                  </a:lnTo>
                  <a:lnTo>
                    <a:pt x="90" y="70"/>
                  </a:lnTo>
                  <a:lnTo>
                    <a:pt x="90" y="93"/>
                  </a:lnTo>
                  <a:lnTo>
                    <a:pt x="73" y="98"/>
                  </a:lnTo>
                  <a:lnTo>
                    <a:pt x="56" y="100"/>
                  </a:lnTo>
                  <a:lnTo>
                    <a:pt x="38" y="98"/>
                  </a:lnTo>
                  <a:lnTo>
                    <a:pt x="22" y="91"/>
                  </a:lnTo>
                  <a:lnTo>
                    <a:pt x="11" y="81"/>
                  </a:lnTo>
                  <a:lnTo>
                    <a:pt x="4" y="67"/>
                  </a:lnTo>
                  <a:lnTo>
                    <a:pt x="0" y="50"/>
                  </a:lnTo>
                  <a:lnTo>
                    <a:pt x="4" y="32"/>
                  </a:lnTo>
                  <a:lnTo>
                    <a:pt x="10" y="19"/>
                  </a:lnTo>
                  <a:lnTo>
                    <a:pt x="20" y="8"/>
                  </a:lnTo>
                  <a:lnTo>
                    <a:pt x="35" y="2"/>
                  </a:lnTo>
                  <a:lnTo>
                    <a:pt x="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12"/>
            <p:cNvSpPr>
              <a:spLocks noEditPoints="1"/>
            </p:cNvSpPr>
            <p:nvPr userDrawn="1"/>
          </p:nvSpPr>
          <p:spPr bwMode="auto">
            <a:xfrm>
              <a:off x="7161213" y="5448300"/>
              <a:ext cx="71438" cy="77788"/>
            </a:xfrm>
            <a:custGeom>
              <a:avLst/>
              <a:gdLst>
                <a:gd name="T0" fmla="*/ 45 w 90"/>
                <a:gd name="T1" fmla="*/ 14 h 99"/>
                <a:gd name="T2" fmla="*/ 35 w 90"/>
                <a:gd name="T3" fmla="*/ 16 h 99"/>
                <a:gd name="T4" fmla="*/ 27 w 90"/>
                <a:gd name="T5" fmla="*/ 22 h 99"/>
                <a:gd name="T6" fmla="*/ 23 w 90"/>
                <a:gd name="T7" fmla="*/ 30 h 99"/>
                <a:gd name="T8" fmla="*/ 19 w 90"/>
                <a:gd name="T9" fmla="*/ 39 h 99"/>
                <a:gd name="T10" fmla="*/ 18 w 90"/>
                <a:gd name="T11" fmla="*/ 49 h 99"/>
                <a:gd name="T12" fmla="*/ 19 w 90"/>
                <a:gd name="T13" fmla="*/ 59 h 99"/>
                <a:gd name="T14" fmla="*/ 23 w 90"/>
                <a:gd name="T15" fmla="*/ 69 h 99"/>
                <a:gd name="T16" fmla="*/ 27 w 90"/>
                <a:gd name="T17" fmla="*/ 77 h 99"/>
                <a:gd name="T18" fmla="*/ 35 w 90"/>
                <a:gd name="T19" fmla="*/ 83 h 99"/>
                <a:gd name="T20" fmla="*/ 45 w 90"/>
                <a:gd name="T21" fmla="*/ 85 h 99"/>
                <a:gd name="T22" fmla="*/ 56 w 90"/>
                <a:gd name="T23" fmla="*/ 83 h 99"/>
                <a:gd name="T24" fmla="*/ 64 w 90"/>
                <a:gd name="T25" fmla="*/ 78 h 99"/>
                <a:gd name="T26" fmla="*/ 68 w 90"/>
                <a:gd name="T27" fmla="*/ 69 h 99"/>
                <a:gd name="T28" fmla="*/ 71 w 90"/>
                <a:gd name="T29" fmla="*/ 60 h 99"/>
                <a:gd name="T30" fmla="*/ 72 w 90"/>
                <a:gd name="T31" fmla="*/ 50 h 99"/>
                <a:gd name="T32" fmla="*/ 71 w 90"/>
                <a:gd name="T33" fmla="*/ 40 h 99"/>
                <a:gd name="T34" fmla="*/ 68 w 90"/>
                <a:gd name="T35" fmla="*/ 30 h 99"/>
                <a:gd name="T36" fmla="*/ 62 w 90"/>
                <a:gd name="T37" fmla="*/ 22 h 99"/>
                <a:gd name="T38" fmla="*/ 55 w 90"/>
                <a:gd name="T39" fmla="*/ 16 h 99"/>
                <a:gd name="T40" fmla="*/ 45 w 90"/>
                <a:gd name="T41" fmla="*/ 14 h 99"/>
                <a:gd name="T42" fmla="*/ 41 w 90"/>
                <a:gd name="T43" fmla="*/ 0 h 99"/>
                <a:gd name="T44" fmla="*/ 56 w 90"/>
                <a:gd name="T45" fmla="*/ 2 h 99"/>
                <a:gd name="T46" fmla="*/ 66 w 90"/>
                <a:gd name="T47" fmla="*/ 7 h 99"/>
                <a:gd name="T48" fmla="*/ 74 w 90"/>
                <a:gd name="T49" fmla="*/ 15 h 99"/>
                <a:gd name="T50" fmla="*/ 74 w 90"/>
                <a:gd name="T51" fmla="*/ 15 h 99"/>
                <a:gd name="T52" fmla="*/ 74 w 90"/>
                <a:gd name="T53" fmla="*/ 5 h 99"/>
                <a:gd name="T54" fmla="*/ 74 w 90"/>
                <a:gd name="T55" fmla="*/ 4 h 99"/>
                <a:gd name="T56" fmla="*/ 75 w 90"/>
                <a:gd name="T57" fmla="*/ 3 h 99"/>
                <a:gd name="T58" fmla="*/ 77 w 90"/>
                <a:gd name="T59" fmla="*/ 2 h 99"/>
                <a:gd name="T60" fmla="*/ 87 w 90"/>
                <a:gd name="T61" fmla="*/ 2 h 99"/>
                <a:gd name="T62" fmla="*/ 89 w 90"/>
                <a:gd name="T63" fmla="*/ 3 h 99"/>
                <a:gd name="T64" fmla="*/ 90 w 90"/>
                <a:gd name="T65" fmla="*/ 4 h 99"/>
                <a:gd name="T66" fmla="*/ 90 w 90"/>
                <a:gd name="T67" fmla="*/ 5 h 99"/>
                <a:gd name="T68" fmla="*/ 90 w 90"/>
                <a:gd name="T69" fmla="*/ 93 h 99"/>
                <a:gd name="T70" fmla="*/ 90 w 90"/>
                <a:gd name="T71" fmla="*/ 96 h 99"/>
                <a:gd name="T72" fmla="*/ 89 w 90"/>
                <a:gd name="T73" fmla="*/ 97 h 99"/>
                <a:gd name="T74" fmla="*/ 87 w 90"/>
                <a:gd name="T75" fmla="*/ 97 h 99"/>
                <a:gd name="T76" fmla="*/ 77 w 90"/>
                <a:gd name="T77" fmla="*/ 97 h 99"/>
                <a:gd name="T78" fmla="*/ 75 w 90"/>
                <a:gd name="T79" fmla="*/ 97 h 99"/>
                <a:gd name="T80" fmla="*/ 74 w 90"/>
                <a:gd name="T81" fmla="*/ 96 h 99"/>
                <a:gd name="T82" fmla="*/ 74 w 90"/>
                <a:gd name="T83" fmla="*/ 93 h 99"/>
                <a:gd name="T84" fmla="*/ 74 w 90"/>
                <a:gd name="T85" fmla="*/ 84 h 99"/>
                <a:gd name="T86" fmla="*/ 74 w 90"/>
                <a:gd name="T87" fmla="*/ 84 h 99"/>
                <a:gd name="T88" fmla="*/ 68 w 90"/>
                <a:gd name="T89" fmla="*/ 89 h 99"/>
                <a:gd name="T90" fmla="*/ 61 w 90"/>
                <a:gd name="T91" fmla="*/ 94 h 99"/>
                <a:gd name="T92" fmla="*/ 52 w 90"/>
                <a:gd name="T93" fmla="*/ 98 h 99"/>
                <a:gd name="T94" fmla="*/ 40 w 90"/>
                <a:gd name="T95" fmla="*/ 99 h 99"/>
                <a:gd name="T96" fmla="*/ 28 w 90"/>
                <a:gd name="T97" fmla="*/ 98 h 99"/>
                <a:gd name="T98" fmla="*/ 17 w 90"/>
                <a:gd name="T99" fmla="*/ 92 h 99"/>
                <a:gd name="T100" fmla="*/ 9 w 90"/>
                <a:gd name="T101" fmla="*/ 83 h 99"/>
                <a:gd name="T102" fmla="*/ 4 w 90"/>
                <a:gd name="T103" fmla="*/ 73 h 99"/>
                <a:gd name="T104" fmla="*/ 1 w 90"/>
                <a:gd name="T105" fmla="*/ 61 h 99"/>
                <a:gd name="T106" fmla="*/ 0 w 90"/>
                <a:gd name="T107" fmla="*/ 48 h 99"/>
                <a:gd name="T108" fmla="*/ 1 w 90"/>
                <a:gd name="T109" fmla="*/ 33 h 99"/>
                <a:gd name="T110" fmla="*/ 6 w 90"/>
                <a:gd name="T111" fmla="*/ 20 h 99"/>
                <a:gd name="T112" fmla="*/ 15 w 90"/>
                <a:gd name="T113" fmla="*/ 10 h 99"/>
                <a:gd name="T114" fmla="*/ 26 w 90"/>
                <a:gd name="T115" fmla="*/ 2 h 99"/>
                <a:gd name="T116" fmla="*/ 41 w 90"/>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9">
                  <a:moveTo>
                    <a:pt x="45" y="14"/>
                  </a:moveTo>
                  <a:lnTo>
                    <a:pt x="35" y="16"/>
                  </a:lnTo>
                  <a:lnTo>
                    <a:pt x="27" y="22"/>
                  </a:lnTo>
                  <a:lnTo>
                    <a:pt x="23" y="30"/>
                  </a:lnTo>
                  <a:lnTo>
                    <a:pt x="19" y="39"/>
                  </a:lnTo>
                  <a:lnTo>
                    <a:pt x="18" y="49"/>
                  </a:lnTo>
                  <a:lnTo>
                    <a:pt x="19" y="59"/>
                  </a:lnTo>
                  <a:lnTo>
                    <a:pt x="23" y="69"/>
                  </a:lnTo>
                  <a:lnTo>
                    <a:pt x="27" y="77"/>
                  </a:lnTo>
                  <a:lnTo>
                    <a:pt x="35" y="83"/>
                  </a:lnTo>
                  <a:lnTo>
                    <a:pt x="45" y="85"/>
                  </a:lnTo>
                  <a:lnTo>
                    <a:pt x="56" y="83"/>
                  </a:lnTo>
                  <a:lnTo>
                    <a:pt x="64" y="78"/>
                  </a:lnTo>
                  <a:lnTo>
                    <a:pt x="68" y="69"/>
                  </a:lnTo>
                  <a:lnTo>
                    <a:pt x="71" y="60"/>
                  </a:lnTo>
                  <a:lnTo>
                    <a:pt x="72" y="50"/>
                  </a:lnTo>
                  <a:lnTo>
                    <a:pt x="71" y="40"/>
                  </a:lnTo>
                  <a:lnTo>
                    <a:pt x="68" y="30"/>
                  </a:lnTo>
                  <a:lnTo>
                    <a:pt x="62" y="22"/>
                  </a:lnTo>
                  <a:lnTo>
                    <a:pt x="55" y="16"/>
                  </a:lnTo>
                  <a:lnTo>
                    <a:pt x="45" y="14"/>
                  </a:lnTo>
                  <a:close/>
                  <a:moveTo>
                    <a:pt x="41" y="0"/>
                  </a:moveTo>
                  <a:lnTo>
                    <a:pt x="56" y="2"/>
                  </a:lnTo>
                  <a:lnTo>
                    <a:pt x="66" y="7"/>
                  </a:lnTo>
                  <a:lnTo>
                    <a:pt x="74" y="15"/>
                  </a:lnTo>
                  <a:lnTo>
                    <a:pt x="74" y="15"/>
                  </a:lnTo>
                  <a:lnTo>
                    <a:pt x="74" y="5"/>
                  </a:lnTo>
                  <a:lnTo>
                    <a:pt x="74" y="4"/>
                  </a:lnTo>
                  <a:lnTo>
                    <a:pt x="75" y="3"/>
                  </a:lnTo>
                  <a:lnTo>
                    <a:pt x="77" y="2"/>
                  </a:lnTo>
                  <a:lnTo>
                    <a:pt x="87" y="2"/>
                  </a:lnTo>
                  <a:lnTo>
                    <a:pt x="89" y="3"/>
                  </a:lnTo>
                  <a:lnTo>
                    <a:pt x="90" y="4"/>
                  </a:lnTo>
                  <a:lnTo>
                    <a:pt x="90" y="5"/>
                  </a:lnTo>
                  <a:lnTo>
                    <a:pt x="90" y="93"/>
                  </a:lnTo>
                  <a:lnTo>
                    <a:pt x="90" y="96"/>
                  </a:lnTo>
                  <a:lnTo>
                    <a:pt x="89" y="97"/>
                  </a:lnTo>
                  <a:lnTo>
                    <a:pt x="87" y="97"/>
                  </a:lnTo>
                  <a:lnTo>
                    <a:pt x="77" y="97"/>
                  </a:lnTo>
                  <a:lnTo>
                    <a:pt x="75" y="97"/>
                  </a:lnTo>
                  <a:lnTo>
                    <a:pt x="74" y="96"/>
                  </a:lnTo>
                  <a:lnTo>
                    <a:pt x="74" y="93"/>
                  </a:lnTo>
                  <a:lnTo>
                    <a:pt x="74" y="84"/>
                  </a:lnTo>
                  <a:lnTo>
                    <a:pt x="74" y="84"/>
                  </a:lnTo>
                  <a:lnTo>
                    <a:pt x="68" y="89"/>
                  </a:lnTo>
                  <a:lnTo>
                    <a:pt x="61" y="94"/>
                  </a:lnTo>
                  <a:lnTo>
                    <a:pt x="52" y="98"/>
                  </a:lnTo>
                  <a:lnTo>
                    <a:pt x="40" y="99"/>
                  </a:lnTo>
                  <a:lnTo>
                    <a:pt x="28" y="98"/>
                  </a:lnTo>
                  <a:lnTo>
                    <a:pt x="17" y="92"/>
                  </a:lnTo>
                  <a:lnTo>
                    <a:pt x="9" y="83"/>
                  </a:lnTo>
                  <a:lnTo>
                    <a:pt x="4" y="73"/>
                  </a:lnTo>
                  <a:lnTo>
                    <a:pt x="1" y="61"/>
                  </a:lnTo>
                  <a:lnTo>
                    <a:pt x="0" y="48"/>
                  </a:lnTo>
                  <a:lnTo>
                    <a:pt x="1" y="33"/>
                  </a:lnTo>
                  <a:lnTo>
                    <a:pt x="6" y="20"/>
                  </a:lnTo>
                  <a:lnTo>
                    <a:pt x="15" y="10"/>
                  </a:lnTo>
                  <a:lnTo>
                    <a:pt x="26"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3"/>
            <p:cNvSpPr>
              <a:spLocks/>
            </p:cNvSpPr>
            <p:nvPr userDrawn="1"/>
          </p:nvSpPr>
          <p:spPr bwMode="auto">
            <a:xfrm>
              <a:off x="7256463" y="5448300"/>
              <a:ext cx="65088" cy="76200"/>
            </a:xfrm>
            <a:custGeom>
              <a:avLst/>
              <a:gdLst>
                <a:gd name="T0" fmla="*/ 48 w 83"/>
                <a:gd name="T1" fmla="*/ 0 h 97"/>
                <a:gd name="T2" fmla="*/ 61 w 83"/>
                <a:gd name="T3" fmla="*/ 2 h 97"/>
                <a:gd name="T4" fmla="*/ 71 w 83"/>
                <a:gd name="T5" fmla="*/ 6 h 97"/>
                <a:gd name="T6" fmla="*/ 78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0 w 83"/>
                <a:gd name="T19" fmla="*/ 97 h 97"/>
                <a:gd name="T20" fmla="*/ 69 w 83"/>
                <a:gd name="T21" fmla="*/ 97 h 97"/>
                <a:gd name="T22" fmla="*/ 68 w 83"/>
                <a:gd name="T23" fmla="*/ 97 h 97"/>
                <a:gd name="T24" fmla="*/ 67 w 83"/>
                <a:gd name="T25" fmla="*/ 96 h 97"/>
                <a:gd name="T26" fmla="*/ 67 w 83"/>
                <a:gd name="T27" fmla="*/ 93 h 97"/>
                <a:gd name="T28" fmla="*/ 67 w 83"/>
                <a:gd name="T29" fmla="*/ 48 h 97"/>
                <a:gd name="T30" fmla="*/ 65 w 83"/>
                <a:gd name="T31" fmla="*/ 33 h 97"/>
                <a:gd name="T32" fmla="*/ 62 w 83"/>
                <a:gd name="T33" fmla="*/ 23 h 97"/>
                <a:gd name="T34" fmla="*/ 55 w 83"/>
                <a:gd name="T35" fmla="*/ 16 h 97"/>
                <a:gd name="T36" fmla="*/ 45 w 83"/>
                <a:gd name="T37" fmla="*/ 14 h 97"/>
                <a:gd name="T38" fmla="*/ 36 w 83"/>
                <a:gd name="T39" fmla="*/ 16 h 97"/>
                <a:gd name="T40" fmla="*/ 27 w 83"/>
                <a:gd name="T41" fmla="*/ 21 h 97"/>
                <a:gd name="T42" fmla="*/ 21 w 83"/>
                <a:gd name="T43" fmla="*/ 30 h 97"/>
                <a:gd name="T44" fmla="*/ 18 w 83"/>
                <a:gd name="T45" fmla="*/ 40 h 97"/>
                <a:gd name="T46" fmla="*/ 17 w 83"/>
                <a:gd name="T47" fmla="*/ 53 h 97"/>
                <a:gd name="T48" fmla="*/ 17 w 83"/>
                <a:gd name="T49" fmla="*/ 93 h 97"/>
                <a:gd name="T50" fmla="*/ 17 w 83"/>
                <a:gd name="T51" fmla="*/ 96 h 97"/>
                <a:gd name="T52" fmla="*/ 16 w 83"/>
                <a:gd name="T53" fmla="*/ 97 h 97"/>
                <a:gd name="T54" fmla="*/ 13 w 83"/>
                <a:gd name="T55" fmla="*/ 97 h 97"/>
                <a:gd name="T56" fmla="*/ 3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3 w 83"/>
                <a:gd name="T71" fmla="*/ 2 h 97"/>
                <a:gd name="T72" fmla="*/ 13 w 83"/>
                <a:gd name="T73" fmla="*/ 2 h 97"/>
                <a:gd name="T74" fmla="*/ 14 w 83"/>
                <a:gd name="T75" fmla="*/ 3 h 97"/>
                <a:gd name="T76" fmla="*/ 16 w 83"/>
                <a:gd name="T77" fmla="*/ 4 h 97"/>
                <a:gd name="T78" fmla="*/ 17 w 83"/>
                <a:gd name="T79" fmla="*/ 5 h 97"/>
                <a:gd name="T80" fmla="*/ 17 w 83"/>
                <a:gd name="T81" fmla="*/ 17 h 97"/>
                <a:gd name="T82" fmla="*/ 17 w 83"/>
                <a:gd name="T83" fmla="*/ 17 h 97"/>
                <a:gd name="T84" fmla="*/ 24 w 83"/>
                <a:gd name="T85" fmla="*/ 7 h 97"/>
                <a:gd name="T86" fmla="*/ 36 w 83"/>
                <a:gd name="T87" fmla="*/ 2 h 97"/>
                <a:gd name="T88" fmla="*/ 48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8" y="0"/>
                  </a:moveTo>
                  <a:lnTo>
                    <a:pt x="61" y="2"/>
                  </a:lnTo>
                  <a:lnTo>
                    <a:pt x="71" y="6"/>
                  </a:lnTo>
                  <a:lnTo>
                    <a:pt x="78" y="15"/>
                  </a:lnTo>
                  <a:lnTo>
                    <a:pt x="82" y="26"/>
                  </a:lnTo>
                  <a:lnTo>
                    <a:pt x="83" y="41"/>
                  </a:lnTo>
                  <a:lnTo>
                    <a:pt x="83" y="93"/>
                  </a:lnTo>
                  <a:lnTo>
                    <a:pt x="83" y="96"/>
                  </a:lnTo>
                  <a:lnTo>
                    <a:pt x="82" y="97"/>
                  </a:lnTo>
                  <a:lnTo>
                    <a:pt x="80" y="97"/>
                  </a:lnTo>
                  <a:lnTo>
                    <a:pt x="69" y="97"/>
                  </a:lnTo>
                  <a:lnTo>
                    <a:pt x="68" y="97"/>
                  </a:lnTo>
                  <a:lnTo>
                    <a:pt x="67" y="96"/>
                  </a:lnTo>
                  <a:lnTo>
                    <a:pt x="67" y="93"/>
                  </a:lnTo>
                  <a:lnTo>
                    <a:pt x="67" y="48"/>
                  </a:lnTo>
                  <a:lnTo>
                    <a:pt x="65" y="33"/>
                  </a:lnTo>
                  <a:lnTo>
                    <a:pt x="62" y="23"/>
                  </a:lnTo>
                  <a:lnTo>
                    <a:pt x="55" y="16"/>
                  </a:lnTo>
                  <a:lnTo>
                    <a:pt x="45" y="14"/>
                  </a:lnTo>
                  <a:lnTo>
                    <a:pt x="36" y="16"/>
                  </a:lnTo>
                  <a:lnTo>
                    <a:pt x="27" y="21"/>
                  </a:lnTo>
                  <a:lnTo>
                    <a:pt x="21" y="30"/>
                  </a:lnTo>
                  <a:lnTo>
                    <a:pt x="18" y="40"/>
                  </a:lnTo>
                  <a:lnTo>
                    <a:pt x="17" y="53"/>
                  </a:lnTo>
                  <a:lnTo>
                    <a:pt x="17" y="93"/>
                  </a:lnTo>
                  <a:lnTo>
                    <a:pt x="17" y="96"/>
                  </a:lnTo>
                  <a:lnTo>
                    <a:pt x="16" y="97"/>
                  </a:lnTo>
                  <a:lnTo>
                    <a:pt x="13" y="97"/>
                  </a:lnTo>
                  <a:lnTo>
                    <a:pt x="3" y="97"/>
                  </a:lnTo>
                  <a:lnTo>
                    <a:pt x="1" y="97"/>
                  </a:lnTo>
                  <a:lnTo>
                    <a:pt x="0" y="96"/>
                  </a:lnTo>
                  <a:lnTo>
                    <a:pt x="0" y="93"/>
                  </a:lnTo>
                  <a:lnTo>
                    <a:pt x="0" y="5"/>
                  </a:lnTo>
                  <a:lnTo>
                    <a:pt x="0" y="4"/>
                  </a:lnTo>
                  <a:lnTo>
                    <a:pt x="1" y="3"/>
                  </a:lnTo>
                  <a:lnTo>
                    <a:pt x="3" y="2"/>
                  </a:lnTo>
                  <a:lnTo>
                    <a:pt x="13" y="2"/>
                  </a:lnTo>
                  <a:lnTo>
                    <a:pt x="14" y="3"/>
                  </a:lnTo>
                  <a:lnTo>
                    <a:pt x="16" y="4"/>
                  </a:lnTo>
                  <a:lnTo>
                    <a:pt x="17" y="5"/>
                  </a:lnTo>
                  <a:lnTo>
                    <a:pt x="17" y="17"/>
                  </a:lnTo>
                  <a:lnTo>
                    <a:pt x="17" y="17"/>
                  </a:lnTo>
                  <a:lnTo>
                    <a:pt x="24" y="7"/>
                  </a:lnTo>
                  <a:lnTo>
                    <a:pt x="36" y="2"/>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14"/>
            <p:cNvSpPr>
              <a:spLocks/>
            </p:cNvSpPr>
            <p:nvPr userDrawn="1"/>
          </p:nvSpPr>
          <p:spPr bwMode="auto">
            <a:xfrm>
              <a:off x="7083426" y="5449888"/>
              <a:ext cx="69850" cy="74613"/>
            </a:xfrm>
            <a:custGeom>
              <a:avLst/>
              <a:gdLst>
                <a:gd name="T0" fmla="*/ 3 w 86"/>
                <a:gd name="T1" fmla="*/ 0 h 95"/>
                <a:gd name="T2" fmla="*/ 15 w 86"/>
                <a:gd name="T3" fmla="*/ 0 h 95"/>
                <a:gd name="T4" fmla="*/ 17 w 86"/>
                <a:gd name="T5" fmla="*/ 1 h 95"/>
                <a:gd name="T6" fmla="*/ 19 w 86"/>
                <a:gd name="T7" fmla="*/ 2 h 95"/>
                <a:gd name="T8" fmla="*/ 44 w 86"/>
                <a:gd name="T9" fmla="*/ 78 h 95"/>
                <a:gd name="T10" fmla="*/ 44 w 86"/>
                <a:gd name="T11" fmla="*/ 78 h 95"/>
                <a:gd name="T12" fmla="*/ 70 w 86"/>
                <a:gd name="T13" fmla="*/ 2 h 95"/>
                <a:gd name="T14" fmla="*/ 71 w 86"/>
                <a:gd name="T15" fmla="*/ 1 h 95"/>
                <a:gd name="T16" fmla="*/ 72 w 86"/>
                <a:gd name="T17" fmla="*/ 0 h 95"/>
                <a:gd name="T18" fmla="*/ 83 w 86"/>
                <a:gd name="T19" fmla="*/ 0 h 95"/>
                <a:gd name="T20" fmla="*/ 85 w 86"/>
                <a:gd name="T21" fmla="*/ 1 h 95"/>
                <a:gd name="T22" fmla="*/ 86 w 86"/>
                <a:gd name="T23" fmla="*/ 2 h 95"/>
                <a:gd name="T24" fmla="*/ 86 w 86"/>
                <a:gd name="T25" fmla="*/ 3 h 95"/>
                <a:gd name="T26" fmla="*/ 86 w 86"/>
                <a:gd name="T27" fmla="*/ 4 h 95"/>
                <a:gd name="T28" fmla="*/ 54 w 86"/>
                <a:gd name="T29" fmla="*/ 92 h 95"/>
                <a:gd name="T30" fmla="*/ 53 w 86"/>
                <a:gd name="T31" fmla="*/ 95 h 95"/>
                <a:gd name="T32" fmla="*/ 51 w 86"/>
                <a:gd name="T33" fmla="*/ 95 h 95"/>
                <a:gd name="T34" fmla="*/ 35 w 86"/>
                <a:gd name="T35" fmla="*/ 95 h 95"/>
                <a:gd name="T36" fmla="*/ 33 w 86"/>
                <a:gd name="T37" fmla="*/ 95 h 95"/>
                <a:gd name="T38" fmla="*/ 32 w 86"/>
                <a:gd name="T39" fmla="*/ 92 h 95"/>
                <a:gd name="T40" fmla="*/ 0 w 86"/>
                <a:gd name="T41" fmla="*/ 4 h 95"/>
                <a:gd name="T42" fmla="*/ 0 w 86"/>
                <a:gd name="T43" fmla="*/ 3 h 95"/>
                <a:gd name="T44" fmla="*/ 1 w 86"/>
                <a:gd name="T45" fmla="*/ 2 h 95"/>
                <a:gd name="T46" fmla="*/ 2 w 86"/>
                <a:gd name="T47" fmla="*/ 1 h 95"/>
                <a:gd name="T48" fmla="*/ 3 w 86"/>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95">
                  <a:moveTo>
                    <a:pt x="3" y="0"/>
                  </a:moveTo>
                  <a:lnTo>
                    <a:pt x="15" y="0"/>
                  </a:lnTo>
                  <a:lnTo>
                    <a:pt x="17" y="1"/>
                  </a:lnTo>
                  <a:lnTo>
                    <a:pt x="19" y="2"/>
                  </a:lnTo>
                  <a:lnTo>
                    <a:pt x="44" y="78"/>
                  </a:lnTo>
                  <a:lnTo>
                    <a:pt x="44" y="78"/>
                  </a:lnTo>
                  <a:lnTo>
                    <a:pt x="70" y="2"/>
                  </a:lnTo>
                  <a:lnTo>
                    <a:pt x="71" y="1"/>
                  </a:lnTo>
                  <a:lnTo>
                    <a:pt x="72" y="0"/>
                  </a:lnTo>
                  <a:lnTo>
                    <a:pt x="83" y="0"/>
                  </a:lnTo>
                  <a:lnTo>
                    <a:pt x="85" y="1"/>
                  </a:lnTo>
                  <a:lnTo>
                    <a:pt x="86" y="2"/>
                  </a:lnTo>
                  <a:lnTo>
                    <a:pt x="86" y="3"/>
                  </a:lnTo>
                  <a:lnTo>
                    <a:pt x="86" y="4"/>
                  </a:lnTo>
                  <a:lnTo>
                    <a:pt x="54" y="92"/>
                  </a:lnTo>
                  <a:lnTo>
                    <a:pt x="53" y="95"/>
                  </a:lnTo>
                  <a:lnTo>
                    <a:pt x="51" y="95"/>
                  </a:lnTo>
                  <a:lnTo>
                    <a:pt x="35" y="95"/>
                  </a:lnTo>
                  <a:lnTo>
                    <a:pt x="33" y="95"/>
                  </a:lnTo>
                  <a:lnTo>
                    <a:pt x="32" y="92"/>
                  </a:lnTo>
                  <a:lnTo>
                    <a:pt x="0" y="4"/>
                  </a:lnTo>
                  <a:lnTo>
                    <a:pt x="0" y="3"/>
                  </a:lnTo>
                  <a:lnTo>
                    <a:pt x="1" y="2"/>
                  </a:lnTo>
                  <a:lnTo>
                    <a:pt x="2"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5"/>
            <p:cNvSpPr>
              <a:spLocks/>
            </p:cNvSpPr>
            <p:nvPr userDrawn="1"/>
          </p:nvSpPr>
          <p:spPr bwMode="auto">
            <a:xfrm>
              <a:off x="5259388" y="5448300"/>
              <a:ext cx="66675" cy="76200"/>
            </a:xfrm>
            <a:custGeom>
              <a:avLst/>
              <a:gdLst>
                <a:gd name="T0" fmla="*/ 47 w 83"/>
                <a:gd name="T1" fmla="*/ 0 h 97"/>
                <a:gd name="T2" fmla="*/ 61 w 83"/>
                <a:gd name="T3" fmla="*/ 2 h 97"/>
                <a:gd name="T4" fmla="*/ 71 w 83"/>
                <a:gd name="T5" fmla="*/ 6 h 97"/>
                <a:gd name="T6" fmla="*/ 77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0 w 83"/>
                <a:gd name="T19" fmla="*/ 97 h 97"/>
                <a:gd name="T20" fmla="*/ 68 w 83"/>
                <a:gd name="T21" fmla="*/ 97 h 97"/>
                <a:gd name="T22" fmla="*/ 67 w 83"/>
                <a:gd name="T23" fmla="*/ 97 h 97"/>
                <a:gd name="T24" fmla="*/ 66 w 83"/>
                <a:gd name="T25" fmla="*/ 96 h 97"/>
                <a:gd name="T26" fmla="*/ 65 w 83"/>
                <a:gd name="T27" fmla="*/ 93 h 97"/>
                <a:gd name="T28" fmla="*/ 65 w 83"/>
                <a:gd name="T29" fmla="*/ 48 h 97"/>
                <a:gd name="T30" fmla="*/ 65 w 83"/>
                <a:gd name="T31" fmla="*/ 33 h 97"/>
                <a:gd name="T32" fmla="*/ 62 w 83"/>
                <a:gd name="T33" fmla="*/ 23 h 97"/>
                <a:gd name="T34" fmla="*/ 55 w 83"/>
                <a:gd name="T35" fmla="*/ 16 h 97"/>
                <a:gd name="T36" fmla="*/ 45 w 83"/>
                <a:gd name="T37" fmla="*/ 14 h 97"/>
                <a:gd name="T38" fmla="*/ 35 w 83"/>
                <a:gd name="T39" fmla="*/ 16 h 97"/>
                <a:gd name="T40" fmla="*/ 26 w 83"/>
                <a:gd name="T41" fmla="*/ 21 h 97"/>
                <a:gd name="T42" fmla="*/ 21 w 83"/>
                <a:gd name="T43" fmla="*/ 30 h 97"/>
                <a:gd name="T44" fmla="*/ 17 w 83"/>
                <a:gd name="T45" fmla="*/ 40 h 97"/>
                <a:gd name="T46" fmla="*/ 16 w 83"/>
                <a:gd name="T47" fmla="*/ 53 h 97"/>
                <a:gd name="T48" fmla="*/ 16 w 83"/>
                <a:gd name="T49" fmla="*/ 93 h 97"/>
                <a:gd name="T50" fmla="*/ 16 w 83"/>
                <a:gd name="T51" fmla="*/ 96 h 97"/>
                <a:gd name="T52" fmla="*/ 15 w 83"/>
                <a:gd name="T53" fmla="*/ 97 h 97"/>
                <a:gd name="T54" fmla="*/ 13 w 83"/>
                <a:gd name="T55" fmla="*/ 97 h 97"/>
                <a:gd name="T56" fmla="*/ 3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3 w 83"/>
                <a:gd name="T71" fmla="*/ 2 h 97"/>
                <a:gd name="T72" fmla="*/ 13 w 83"/>
                <a:gd name="T73" fmla="*/ 2 h 97"/>
                <a:gd name="T74" fmla="*/ 14 w 83"/>
                <a:gd name="T75" fmla="*/ 3 h 97"/>
                <a:gd name="T76" fmla="*/ 15 w 83"/>
                <a:gd name="T77" fmla="*/ 4 h 97"/>
                <a:gd name="T78" fmla="*/ 16 w 83"/>
                <a:gd name="T79" fmla="*/ 5 h 97"/>
                <a:gd name="T80" fmla="*/ 16 w 83"/>
                <a:gd name="T81" fmla="*/ 17 h 97"/>
                <a:gd name="T82" fmla="*/ 16 w 83"/>
                <a:gd name="T83" fmla="*/ 17 h 97"/>
                <a:gd name="T84" fmla="*/ 24 w 83"/>
                <a:gd name="T85" fmla="*/ 7 h 97"/>
                <a:gd name="T86" fmla="*/ 35 w 83"/>
                <a:gd name="T87" fmla="*/ 2 h 97"/>
                <a:gd name="T88" fmla="*/ 47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7" y="0"/>
                  </a:moveTo>
                  <a:lnTo>
                    <a:pt x="61" y="2"/>
                  </a:lnTo>
                  <a:lnTo>
                    <a:pt x="71" y="6"/>
                  </a:lnTo>
                  <a:lnTo>
                    <a:pt x="77" y="15"/>
                  </a:lnTo>
                  <a:lnTo>
                    <a:pt x="82" y="26"/>
                  </a:lnTo>
                  <a:lnTo>
                    <a:pt x="83" y="41"/>
                  </a:lnTo>
                  <a:lnTo>
                    <a:pt x="83" y="93"/>
                  </a:lnTo>
                  <a:lnTo>
                    <a:pt x="83" y="96"/>
                  </a:lnTo>
                  <a:lnTo>
                    <a:pt x="82" y="97"/>
                  </a:lnTo>
                  <a:lnTo>
                    <a:pt x="80" y="97"/>
                  </a:lnTo>
                  <a:lnTo>
                    <a:pt x="68" y="97"/>
                  </a:lnTo>
                  <a:lnTo>
                    <a:pt x="67" y="97"/>
                  </a:lnTo>
                  <a:lnTo>
                    <a:pt x="66" y="96"/>
                  </a:lnTo>
                  <a:lnTo>
                    <a:pt x="65" y="93"/>
                  </a:lnTo>
                  <a:lnTo>
                    <a:pt x="65" y="48"/>
                  </a:lnTo>
                  <a:lnTo>
                    <a:pt x="65" y="33"/>
                  </a:lnTo>
                  <a:lnTo>
                    <a:pt x="62" y="23"/>
                  </a:lnTo>
                  <a:lnTo>
                    <a:pt x="55" y="16"/>
                  </a:lnTo>
                  <a:lnTo>
                    <a:pt x="45" y="14"/>
                  </a:lnTo>
                  <a:lnTo>
                    <a:pt x="35" y="16"/>
                  </a:lnTo>
                  <a:lnTo>
                    <a:pt x="26" y="21"/>
                  </a:lnTo>
                  <a:lnTo>
                    <a:pt x="21" y="30"/>
                  </a:lnTo>
                  <a:lnTo>
                    <a:pt x="17" y="40"/>
                  </a:lnTo>
                  <a:lnTo>
                    <a:pt x="16" y="53"/>
                  </a:lnTo>
                  <a:lnTo>
                    <a:pt x="16" y="93"/>
                  </a:lnTo>
                  <a:lnTo>
                    <a:pt x="16" y="96"/>
                  </a:lnTo>
                  <a:lnTo>
                    <a:pt x="15" y="97"/>
                  </a:lnTo>
                  <a:lnTo>
                    <a:pt x="13" y="97"/>
                  </a:lnTo>
                  <a:lnTo>
                    <a:pt x="3" y="97"/>
                  </a:lnTo>
                  <a:lnTo>
                    <a:pt x="1" y="97"/>
                  </a:lnTo>
                  <a:lnTo>
                    <a:pt x="0" y="96"/>
                  </a:lnTo>
                  <a:lnTo>
                    <a:pt x="0" y="93"/>
                  </a:lnTo>
                  <a:lnTo>
                    <a:pt x="0" y="5"/>
                  </a:lnTo>
                  <a:lnTo>
                    <a:pt x="0" y="4"/>
                  </a:lnTo>
                  <a:lnTo>
                    <a:pt x="1" y="3"/>
                  </a:lnTo>
                  <a:lnTo>
                    <a:pt x="3" y="2"/>
                  </a:lnTo>
                  <a:lnTo>
                    <a:pt x="13" y="2"/>
                  </a:lnTo>
                  <a:lnTo>
                    <a:pt x="14" y="3"/>
                  </a:lnTo>
                  <a:lnTo>
                    <a:pt x="15" y="4"/>
                  </a:lnTo>
                  <a:lnTo>
                    <a:pt x="16" y="5"/>
                  </a:lnTo>
                  <a:lnTo>
                    <a:pt x="16" y="17"/>
                  </a:lnTo>
                  <a:lnTo>
                    <a:pt x="16" y="17"/>
                  </a:lnTo>
                  <a:lnTo>
                    <a:pt x="24" y="7"/>
                  </a:lnTo>
                  <a:lnTo>
                    <a:pt x="35" y="2"/>
                  </a:lnTo>
                  <a:lnTo>
                    <a:pt x="4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6"/>
            <p:cNvSpPr>
              <a:spLocks noEditPoints="1"/>
            </p:cNvSpPr>
            <p:nvPr userDrawn="1"/>
          </p:nvSpPr>
          <p:spPr bwMode="auto">
            <a:xfrm>
              <a:off x="5173663" y="5448300"/>
              <a:ext cx="68263" cy="77788"/>
            </a:xfrm>
            <a:custGeom>
              <a:avLst/>
              <a:gdLst>
                <a:gd name="T0" fmla="*/ 44 w 87"/>
                <a:gd name="T1" fmla="*/ 14 h 99"/>
                <a:gd name="T2" fmla="*/ 34 w 87"/>
                <a:gd name="T3" fmla="*/ 15 h 99"/>
                <a:gd name="T4" fmla="*/ 28 w 87"/>
                <a:gd name="T5" fmla="*/ 20 h 99"/>
                <a:gd name="T6" fmla="*/ 23 w 87"/>
                <a:gd name="T7" fmla="*/ 25 h 99"/>
                <a:gd name="T8" fmla="*/ 20 w 87"/>
                <a:gd name="T9" fmla="*/ 32 h 99"/>
                <a:gd name="T10" fmla="*/ 19 w 87"/>
                <a:gd name="T11" fmla="*/ 36 h 99"/>
                <a:gd name="T12" fmla="*/ 19 w 87"/>
                <a:gd name="T13" fmla="*/ 37 h 99"/>
                <a:gd name="T14" fmla="*/ 19 w 87"/>
                <a:gd name="T15" fmla="*/ 39 h 99"/>
                <a:gd name="T16" fmla="*/ 20 w 87"/>
                <a:gd name="T17" fmla="*/ 40 h 99"/>
                <a:gd name="T18" fmla="*/ 22 w 87"/>
                <a:gd name="T19" fmla="*/ 41 h 99"/>
                <a:gd name="T20" fmla="*/ 64 w 87"/>
                <a:gd name="T21" fmla="*/ 41 h 99"/>
                <a:gd name="T22" fmla="*/ 65 w 87"/>
                <a:gd name="T23" fmla="*/ 40 h 99"/>
                <a:gd name="T24" fmla="*/ 67 w 87"/>
                <a:gd name="T25" fmla="*/ 39 h 99"/>
                <a:gd name="T26" fmla="*/ 68 w 87"/>
                <a:gd name="T27" fmla="*/ 37 h 99"/>
                <a:gd name="T28" fmla="*/ 68 w 87"/>
                <a:gd name="T29" fmla="*/ 36 h 99"/>
                <a:gd name="T30" fmla="*/ 65 w 87"/>
                <a:gd name="T31" fmla="*/ 29 h 99"/>
                <a:gd name="T32" fmla="*/ 61 w 87"/>
                <a:gd name="T33" fmla="*/ 21 h 99"/>
                <a:gd name="T34" fmla="*/ 54 w 87"/>
                <a:gd name="T35" fmla="*/ 16 h 99"/>
                <a:gd name="T36" fmla="*/ 44 w 87"/>
                <a:gd name="T37" fmla="*/ 14 h 99"/>
                <a:gd name="T38" fmla="*/ 44 w 87"/>
                <a:gd name="T39" fmla="*/ 0 h 99"/>
                <a:gd name="T40" fmla="*/ 58 w 87"/>
                <a:gd name="T41" fmla="*/ 2 h 99"/>
                <a:gd name="T42" fmla="*/ 69 w 87"/>
                <a:gd name="T43" fmla="*/ 6 h 99"/>
                <a:gd name="T44" fmla="*/ 77 w 87"/>
                <a:gd name="T45" fmla="*/ 14 h 99"/>
                <a:gd name="T46" fmla="*/ 82 w 87"/>
                <a:gd name="T47" fmla="*/ 24 h 99"/>
                <a:gd name="T48" fmla="*/ 85 w 87"/>
                <a:gd name="T49" fmla="*/ 36 h 99"/>
                <a:gd name="T50" fmla="*/ 87 w 87"/>
                <a:gd name="T51" fmla="*/ 50 h 99"/>
                <a:gd name="T52" fmla="*/ 87 w 87"/>
                <a:gd name="T53" fmla="*/ 50 h 99"/>
                <a:gd name="T54" fmla="*/ 85 w 87"/>
                <a:gd name="T55" fmla="*/ 52 h 99"/>
                <a:gd name="T56" fmla="*/ 84 w 87"/>
                <a:gd name="T57" fmla="*/ 53 h 99"/>
                <a:gd name="T58" fmla="*/ 83 w 87"/>
                <a:gd name="T59" fmla="*/ 53 h 99"/>
                <a:gd name="T60" fmla="*/ 19 w 87"/>
                <a:gd name="T61" fmla="*/ 53 h 99"/>
                <a:gd name="T62" fmla="*/ 21 w 87"/>
                <a:gd name="T63" fmla="*/ 67 h 99"/>
                <a:gd name="T64" fmla="*/ 28 w 87"/>
                <a:gd name="T65" fmla="*/ 77 h 99"/>
                <a:gd name="T66" fmla="*/ 38 w 87"/>
                <a:gd name="T67" fmla="*/ 83 h 99"/>
                <a:gd name="T68" fmla="*/ 50 w 87"/>
                <a:gd name="T69" fmla="*/ 85 h 99"/>
                <a:gd name="T70" fmla="*/ 60 w 87"/>
                <a:gd name="T71" fmla="*/ 84 h 99"/>
                <a:gd name="T72" fmla="*/ 70 w 87"/>
                <a:gd name="T73" fmla="*/ 81 h 99"/>
                <a:gd name="T74" fmla="*/ 72 w 87"/>
                <a:gd name="T75" fmla="*/ 80 h 99"/>
                <a:gd name="T76" fmla="*/ 73 w 87"/>
                <a:gd name="T77" fmla="*/ 81 h 99"/>
                <a:gd name="T78" fmla="*/ 74 w 87"/>
                <a:gd name="T79" fmla="*/ 82 h 99"/>
                <a:gd name="T80" fmla="*/ 78 w 87"/>
                <a:gd name="T81" fmla="*/ 90 h 99"/>
                <a:gd name="T82" fmla="*/ 78 w 87"/>
                <a:gd name="T83" fmla="*/ 92 h 99"/>
                <a:gd name="T84" fmla="*/ 78 w 87"/>
                <a:gd name="T85" fmla="*/ 93 h 99"/>
                <a:gd name="T86" fmla="*/ 75 w 87"/>
                <a:gd name="T87" fmla="*/ 94 h 99"/>
                <a:gd name="T88" fmla="*/ 75 w 87"/>
                <a:gd name="T89" fmla="*/ 94 h 99"/>
                <a:gd name="T90" fmla="*/ 69 w 87"/>
                <a:gd name="T91" fmla="*/ 97 h 99"/>
                <a:gd name="T92" fmla="*/ 61 w 87"/>
                <a:gd name="T93" fmla="*/ 99 h 99"/>
                <a:gd name="T94" fmla="*/ 49 w 87"/>
                <a:gd name="T95" fmla="*/ 99 h 99"/>
                <a:gd name="T96" fmla="*/ 33 w 87"/>
                <a:gd name="T97" fmla="*/ 98 h 99"/>
                <a:gd name="T98" fmla="*/ 21 w 87"/>
                <a:gd name="T99" fmla="*/ 93 h 99"/>
                <a:gd name="T100" fmla="*/ 12 w 87"/>
                <a:gd name="T101" fmla="*/ 85 h 99"/>
                <a:gd name="T102" fmla="*/ 6 w 87"/>
                <a:gd name="T103" fmla="*/ 75 h 99"/>
                <a:gd name="T104" fmla="*/ 1 w 87"/>
                <a:gd name="T105" fmla="*/ 62 h 99"/>
                <a:gd name="T106" fmla="*/ 0 w 87"/>
                <a:gd name="T107" fmla="*/ 48 h 99"/>
                <a:gd name="T108" fmla="*/ 2 w 87"/>
                <a:gd name="T109" fmla="*/ 32 h 99"/>
                <a:gd name="T110" fmla="*/ 8 w 87"/>
                <a:gd name="T111" fmla="*/ 19 h 99"/>
                <a:gd name="T112" fmla="*/ 17 w 87"/>
                <a:gd name="T113" fmla="*/ 8 h 99"/>
                <a:gd name="T114" fmla="*/ 30 w 87"/>
                <a:gd name="T115" fmla="*/ 2 h 99"/>
                <a:gd name="T116" fmla="*/ 44 w 87"/>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 h="99">
                  <a:moveTo>
                    <a:pt x="44" y="14"/>
                  </a:moveTo>
                  <a:lnTo>
                    <a:pt x="34" y="15"/>
                  </a:lnTo>
                  <a:lnTo>
                    <a:pt x="28" y="20"/>
                  </a:lnTo>
                  <a:lnTo>
                    <a:pt x="23" y="25"/>
                  </a:lnTo>
                  <a:lnTo>
                    <a:pt x="20" y="32"/>
                  </a:lnTo>
                  <a:lnTo>
                    <a:pt x="19" y="36"/>
                  </a:lnTo>
                  <a:lnTo>
                    <a:pt x="19" y="37"/>
                  </a:lnTo>
                  <a:lnTo>
                    <a:pt x="19" y="39"/>
                  </a:lnTo>
                  <a:lnTo>
                    <a:pt x="20" y="40"/>
                  </a:lnTo>
                  <a:lnTo>
                    <a:pt x="22" y="41"/>
                  </a:lnTo>
                  <a:lnTo>
                    <a:pt x="64" y="41"/>
                  </a:lnTo>
                  <a:lnTo>
                    <a:pt x="65" y="40"/>
                  </a:lnTo>
                  <a:lnTo>
                    <a:pt x="67" y="39"/>
                  </a:lnTo>
                  <a:lnTo>
                    <a:pt x="68" y="37"/>
                  </a:lnTo>
                  <a:lnTo>
                    <a:pt x="68" y="36"/>
                  </a:lnTo>
                  <a:lnTo>
                    <a:pt x="65" y="29"/>
                  </a:lnTo>
                  <a:lnTo>
                    <a:pt x="61" y="21"/>
                  </a:lnTo>
                  <a:lnTo>
                    <a:pt x="54" y="16"/>
                  </a:lnTo>
                  <a:lnTo>
                    <a:pt x="44" y="14"/>
                  </a:lnTo>
                  <a:close/>
                  <a:moveTo>
                    <a:pt x="44" y="0"/>
                  </a:moveTo>
                  <a:lnTo>
                    <a:pt x="58" y="2"/>
                  </a:lnTo>
                  <a:lnTo>
                    <a:pt x="69" y="6"/>
                  </a:lnTo>
                  <a:lnTo>
                    <a:pt x="77" y="14"/>
                  </a:lnTo>
                  <a:lnTo>
                    <a:pt x="82" y="24"/>
                  </a:lnTo>
                  <a:lnTo>
                    <a:pt x="85" y="36"/>
                  </a:lnTo>
                  <a:lnTo>
                    <a:pt x="87" y="50"/>
                  </a:lnTo>
                  <a:lnTo>
                    <a:pt x="87" y="50"/>
                  </a:lnTo>
                  <a:lnTo>
                    <a:pt x="85" y="52"/>
                  </a:lnTo>
                  <a:lnTo>
                    <a:pt x="84" y="53"/>
                  </a:lnTo>
                  <a:lnTo>
                    <a:pt x="83" y="53"/>
                  </a:lnTo>
                  <a:lnTo>
                    <a:pt x="19" y="53"/>
                  </a:lnTo>
                  <a:lnTo>
                    <a:pt x="21" y="67"/>
                  </a:lnTo>
                  <a:lnTo>
                    <a:pt x="28" y="77"/>
                  </a:lnTo>
                  <a:lnTo>
                    <a:pt x="38" y="83"/>
                  </a:lnTo>
                  <a:lnTo>
                    <a:pt x="50" y="85"/>
                  </a:lnTo>
                  <a:lnTo>
                    <a:pt x="60" y="84"/>
                  </a:lnTo>
                  <a:lnTo>
                    <a:pt x="70" y="81"/>
                  </a:lnTo>
                  <a:lnTo>
                    <a:pt x="72" y="80"/>
                  </a:lnTo>
                  <a:lnTo>
                    <a:pt x="73" y="81"/>
                  </a:lnTo>
                  <a:lnTo>
                    <a:pt x="74" y="82"/>
                  </a:lnTo>
                  <a:lnTo>
                    <a:pt x="78" y="90"/>
                  </a:lnTo>
                  <a:lnTo>
                    <a:pt x="78" y="92"/>
                  </a:lnTo>
                  <a:lnTo>
                    <a:pt x="78" y="93"/>
                  </a:lnTo>
                  <a:lnTo>
                    <a:pt x="75" y="94"/>
                  </a:lnTo>
                  <a:lnTo>
                    <a:pt x="75" y="94"/>
                  </a:lnTo>
                  <a:lnTo>
                    <a:pt x="69" y="97"/>
                  </a:lnTo>
                  <a:lnTo>
                    <a:pt x="61" y="99"/>
                  </a:lnTo>
                  <a:lnTo>
                    <a:pt x="49" y="99"/>
                  </a:lnTo>
                  <a:lnTo>
                    <a:pt x="33" y="98"/>
                  </a:lnTo>
                  <a:lnTo>
                    <a:pt x="21" y="93"/>
                  </a:lnTo>
                  <a:lnTo>
                    <a:pt x="12" y="85"/>
                  </a:lnTo>
                  <a:lnTo>
                    <a:pt x="6" y="75"/>
                  </a:lnTo>
                  <a:lnTo>
                    <a:pt x="1" y="62"/>
                  </a:lnTo>
                  <a:lnTo>
                    <a:pt x="0" y="48"/>
                  </a:lnTo>
                  <a:lnTo>
                    <a:pt x="2" y="32"/>
                  </a:lnTo>
                  <a:lnTo>
                    <a:pt x="8"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7"/>
            <p:cNvSpPr>
              <a:spLocks/>
            </p:cNvSpPr>
            <p:nvPr userDrawn="1"/>
          </p:nvSpPr>
          <p:spPr bwMode="auto">
            <a:xfrm>
              <a:off x="5405438" y="5448300"/>
              <a:ext cx="41275" cy="76200"/>
            </a:xfrm>
            <a:custGeom>
              <a:avLst/>
              <a:gdLst>
                <a:gd name="T0" fmla="*/ 42 w 53"/>
                <a:gd name="T1" fmla="*/ 0 h 97"/>
                <a:gd name="T2" fmla="*/ 45 w 53"/>
                <a:gd name="T3" fmla="*/ 0 h 97"/>
                <a:gd name="T4" fmla="*/ 47 w 53"/>
                <a:gd name="T5" fmla="*/ 0 h 97"/>
                <a:gd name="T6" fmla="*/ 50 w 53"/>
                <a:gd name="T7" fmla="*/ 1 h 97"/>
                <a:gd name="T8" fmla="*/ 52 w 53"/>
                <a:gd name="T9" fmla="*/ 1 h 97"/>
                <a:gd name="T10" fmla="*/ 53 w 53"/>
                <a:gd name="T11" fmla="*/ 3 h 97"/>
                <a:gd name="T12" fmla="*/ 53 w 53"/>
                <a:gd name="T13" fmla="*/ 4 h 97"/>
                <a:gd name="T14" fmla="*/ 52 w 53"/>
                <a:gd name="T15" fmla="*/ 13 h 97"/>
                <a:gd name="T16" fmla="*/ 51 w 53"/>
                <a:gd name="T17" fmla="*/ 14 h 97"/>
                <a:gd name="T18" fmla="*/ 50 w 53"/>
                <a:gd name="T19" fmla="*/ 15 h 97"/>
                <a:gd name="T20" fmla="*/ 47 w 53"/>
                <a:gd name="T21" fmla="*/ 15 h 97"/>
                <a:gd name="T22" fmla="*/ 43 w 53"/>
                <a:gd name="T23" fmla="*/ 15 h 97"/>
                <a:gd name="T24" fmla="*/ 33 w 53"/>
                <a:gd name="T25" fmla="*/ 17 h 97"/>
                <a:gd name="T26" fmla="*/ 24 w 53"/>
                <a:gd name="T27" fmla="*/ 25 h 97"/>
                <a:gd name="T28" fmla="*/ 20 w 53"/>
                <a:gd name="T29" fmla="*/ 37 h 97"/>
                <a:gd name="T30" fmla="*/ 17 w 53"/>
                <a:gd name="T31" fmla="*/ 54 h 97"/>
                <a:gd name="T32" fmla="*/ 17 w 53"/>
                <a:gd name="T33" fmla="*/ 93 h 97"/>
                <a:gd name="T34" fmla="*/ 17 w 53"/>
                <a:gd name="T35" fmla="*/ 96 h 97"/>
                <a:gd name="T36" fmla="*/ 16 w 53"/>
                <a:gd name="T37" fmla="*/ 97 h 97"/>
                <a:gd name="T38" fmla="*/ 14 w 53"/>
                <a:gd name="T39" fmla="*/ 97 h 97"/>
                <a:gd name="T40" fmla="*/ 3 w 53"/>
                <a:gd name="T41" fmla="*/ 97 h 97"/>
                <a:gd name="T42" fmla="*/ 2 w 53"/>
                <a:gd name="T43" fmla="*/ 97 h 97"/>
                <a:gd name="T44" fmla="*/ 1 w 53"/>
                <a:gd name="T45" fmla="*/ 96 h 97"/>
                <a:gd name="T46" fmla="*/ 0 w 53"/>
                <a:gd name="T47" fmla="*/ 93 h 97"/>
                <a:gd name="T48" fmla="*/ 0 w 53"/>
                <a:gd name="T49" fmla="*/ 5 h 97"/>
                <a:gd name="T50" fmla="*/ 1 w 53"/>
                <a:gd name="T51" fmla="*/ 4 h 97"/>
                <a:gd name="T52" fmla="*/ 2 w 53"/>
                <a:gd name="T53" fmla="*/ 3 h 97"/>
                <a:gd name="T54" fmla="*/ 3 w 53"/>
                <a:gd name="T55" fmla="*/ 2 h 97"/>
                <a:gd name="T56" fmla="*/ 13 w 53"/>
                <a:gd name="T57" fmla="*/ 2 h 97"/>
                <a:gd name="T58" fmla="*/ 15 w 53"/>
                <a:gd name="T59" fmla="*/ 3 h 97"/>
                <a:gd name="T60" fmla="*/ 16 w 53"/>
                <a:gd name="T61" fmla="*/ 4 h 97"/>
                <a:gd name="T62" fmla="*/ 16 w 53"/>
                <a:gd name="T63" fmla="*/ 5 h 97"/>
                <a:gd name="T64" fmla="*/ 16 w 53"/>
                <a:gd name="T65" fmla="*/ 16 h 97"/>
                <a:gd name="T66" fmla="*/ 16 w 53"/>
                <a:gd name="T67" fmla="*/ 16 h 97"/>
                <a:gd name="T68" fmla="*/ 23 w 53"/>
                <a:gd name="T69" fmla="*/ 7 h 97"/>
                <a:gd name="T70" fmla="*/ 32 w 53"/>
                <a:gd name="T71" fmla="*/ 2 h 97"/>
                <a:gd name="T72" fmla="*/ 42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2" y="0"/>
                  </a:moveTo>
                  <a:lnTo>
                    <a:pt x="45" y="0"/>
                  </a:lnTo>
                  <a:lnTo>
                    <a:pt x="47" y="0"/>
                  </a:lnTo>
                  <a:lnTo>
                    <a:pt x="50" y="1"/>
                  </a:lnTo>
                  <a:lnTo>
                    <a:pt x="52" y="1"/>
                  </a:lnTo>
                  <a:lnTo>
                    <a:pt x="53" y="3"/>
                  </a:lnTo>
                  <a:lnTo>
                    <a:pt x="53" y="4"/>
                  </a:lnTo>
                  <a:lnTo>
                    <a:pt x="52" y="13"/>
                  </a:lnTo>
                  <a:lnTo>
                    <a:pt x="51" y="14"/>
                  </a:lnTo>
                  <a:lnTo>
                    <a:pt x="50" y="15"/>
                  </a:lnTo>
                  <a:lnTo>
                    <a:pt x="47" y="15"/>
                  </a:lnTo>
                  <a:lnTo>
                    <a:pt x="43" y="15"/>
                  </a:lnTo>
                  <a:lnTo>
                    <a:pt x="33" y="17"/>
                  </a:lnTo>
                  <a:lnTo>
                    <a:pt x="24" y="25"/>
                  </a:lnTo>
                  <a:lnTo>
                    <a:pt x="20" y="37"/>
                  </a:lnTo>
                  <a:lnTo>
                    <a:pt x="17" y="54"/>
                  </a:lnTo>
                  <a:lnTo>
                    <a:pt x="17" y="93"/>
                  </a:lnTo>
                  <a:lnTo>
                    <a:pt x="17" y="96"/>
                  </a:lnTo>
                  <a:lnTo>
                    <a:pt x="16" y="97"/>
                  </a:lnTo>
                  <a:lnTo>
                    <a:pt x="14" y="97"/>
                  </a:lnTo>
                  <a:lnTo>
                    <a:pt x="3" y="97"/>
                  </a:lnTo>
                  <a:lnTo>
                    <a:pt x="2" y="97"/>
                  </a:lnTo>
                  <a:lnTo>
                    <a:pt x="1" y="96"/>
                  </a:lnTo>
                  <a:lnTo>
                    <a:pt x="0" y="93"/>
                  </a:lnTo>
                  <a:lnTo>
                    <a:pt x="0" y="5"/>
                  </a:lnTo>
                  <a:lnTo>
                    <a:pt x="1" y="4"/>
                  </a:lnTo>
                  <a:lnTo>
                    <a:pt x="2" y="3"/>
                  </a:lnTo>
                  <a:lnTo>
                    <a:pt x="3" y="2"/>
                  </a:lnTo>
                  <a:lnTo>
                    <a:pt x="13" y="2"/>
                  </a:lnTo>
                  <a:lnTo>
                    <a:pt x="15" y="3"/>
                  </a:lnTo>
                  <a:lnTo>
                    <a:pt x="16" y="4"/>
                  </a:lnTo>
                  <a:lnTo>
                    <a:pt x="16" y="5"/>
                  </a:lnTo>
                  <a:lnTo>
                    <a:pt x="16" y="16"/>
                  </a:lnTo>
                  <a:lnTo>
                    <a:pt x="16" y="16"/>
                  </a:lnTo>
                  <a:lnTo>
                    <a:pt x="23" y="7"/>
                  </a:lnTo>
                  <a:lnTo>
                    <a:pt x="32" y="2"/>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8"/>
            <p:cNvSpPr>
              <a:spLocks noEditPoints="1"/>
            </p:cNvSpPr>
            <p:nvPr userDrawn="1"/>
          </p:nvSpPr>
          <p:spPr bwMode="auto">
            <a:xfrm>
              <a:off x="5546726" y="5448300"/>
              <a:ext cx="71438" cy="77788"/>
            </a:xfrm>
            <a:custGeom>
              <a:avLst/>
              <a:gdLst>
                <a:gd name="T0" fmla="*/ 46 w 91"/>
                <a:gd name="T1" fmla="*/ 14 h 99"/>
                <a:gd name="T2" fmla="*/ 36 w 91"/>
                <a:gd name="T3" fmla="*/ 16 h 99"/>
                <a:gd name="T4" fmla="*/ 28 w 91"/>
                <a:gd name="T5" fmla="*/ 22 h 99"/>
                <a:gd name="T6" fmla="*/ 22 w 91"/>
                <a:gd name="T7" fmla="*/ 30 h 99"/>
                <a:gd name="T8" fmla="*/ 20 w 91"/>
                <a:gd name="T9" fmla="*/ 39 h 99"/>
                <a:gd name="T10" fmla="*/ 19 w 91"/>
                <a:gd name="T11" fmla="*/ 49 h 99"/>
                <a:gd name="T12" fmla="*/ 20 w 91"/>
                <a:gd name="T13" fmla="*/ 59 h 99"/>
                <a:gd name="T14" fmla="*/ 22 w 91"/>
                <a:gd name="T15" fmla="*/ 69 h 99"/>
                <a:gd name="T16" fmla="*/ 28 w 91"/>
                <a:gd name="T17" fmla="*/ 77 h 99"/>
                <a:gd name="T18" fmla="*/ 36 w 91"/>
                <a:gd name="T19" fmla="*/ 83 h 99"/>
                <a:gd name="T20" fmla="*/ 46 w 91"/>
                <a:gd name="T21" fmla="*/ 85 h 99"/>
                <a:gd name="T22" fmla="*/ 56 w 91"/>
                <a:gd name="T23" fmla="*/ 83 h 99"/>
                <a:gd name="T24" fmla="*/ 63 w 91"/>
                <a:gd name="T25" fmla="*/ 78 h 99"/>
                <a:gd name="T26" fmla="*/ 69 w 91"/>
                <a:gd name="T27" fmla="*/ 69 h 99"/>
                <a:gd name="T28" fmla="*/ 72 w 91"/>
                <a:gd name="T29" fmla="*/ 60 h 99"/>
                <a:gd name="T30" fmla="*/ 73 w 91"/>
                <a:gd name="T31" fmla="*/ 50 h 99"/>
                <a:gd name="T32" fmla="*/ 72 w 91"/>
                <a:gd name="T33" fmla="*/ 40 h 99"/>
                <a:gd name="T34" fmla="*/ 69 w 91"/>
                <a:gd name="T35" fmla="*/ 30 h 99"/>
                <a:gd name="T36" fmla="*/ 63 w 91"/>
                <a:gd name="T37" fmla="*/ 22 h 99"/>
                <a:gd name="T38" fmla="*/ 56 w 91"/>
                <a:gd name="T39" fmla="*/ 16 h 99"/>
                <a:gd name="T40" fmla="*/ 46 w 91"/>
                <a:gd name="T41" fmla="*/ 14 h 99"/>
                <a:gd name="T42" fmla="*/ 41 w 91"/>
                <a:gd name="T43" fmla="*/ 0 h 99"/>
                <a:gd name="T44" fmla="*/ 56 w 91"/>
                <a:gd name="T45" fmla="*/ 2 h 99"/>
                <a:gd name="T46" fmla="*/ 67 w 91"/>
                <a:gd name="T47" fmla="*/ 7 h 99"/>
                <a:gd name="T48" fmla="*/ 73 w 91"/>
                <a:gd name="T49" fmla="*/ 15 h 99"/>
                <a:gd name="T50" fmla="*/ 74 w 91"/>
                <a:gd name="T51" fmla="*/ 15 h 99"/>
                <a:gd name="T52" fmla="*/ 74 w 91"/>
                <a:gd name="T53" fmla="*/ 5 h 99"/>
                <a:gd name="T54" fmla="*/ 74 w 91"/>
                <a:gd name="T55" fmla="*/ 4 h 99"/>
                <a:gd name="T56" fmla="*/ 76 w 91"/>
                <a:gd name="T57" fmla="*/ 3 h 99"/>
                <a:gd name="T58" fmla="*/ 78 w 91"/>
                <a:gd name="T59" fmla="*/ 2 h 99"/>
                <a:gd name="T60" fmla="*/ 88 w 91"/>
                <a:gd name="T61" fmla="*/ 2 h 99"/>
                <a:gd name="T62" fmla="*/ 89 w 91"/>
                <a:gd name="T63" fmla="*/ 3 h 99"/>
                <a:gd name="T64" fmla="*/ 90 w 91"/>
                <a:gd name="T65" fmla="*/ 4 h 99"/>
                <a:gd name="T66" fmla="*/ 91 w 91"/>
                <a:gd name="T67" fmla="*/ 5 h 99"/>
                <a:gd name="T68" fmla="*/ 91 w 91"/>
                <a:gd name="T69" fmla="*/ 93 h 99"/>
                <a:gd name="T70" fmla="*/ 90 w 91"/>
                <a:gd name="T71" fmla="*/ 96 h 99"/>
                <a:gd name="T72" fmla="*/ 89 w 91"/>
                <a:gd name="T73" fmla="*/ 97 h 99"/>
                <a:gd name="T74" fmla="*/ 88 w 91"/>
                <a:gd name="T75" fmla="*/ 97 h 99"/>
                <a:gd name="T76" fmla="*/ 78 w 91"/>
                <a:gd name="T77" fmla="*/ 97 h 99"/>
                <a:gd name="T78" fmla="*/ 76 w 91"/>
                <a:gd name="T79" fmla="*/ 97 h 99"/>
                <a:gd name="T80" fmla="*/ 74 w 91"/>
                <a:gd name="T81" fmla="*/ 96 h 99"/>
                <a:gd name="T82" fmla="*/ 74 w 91"/>
                <a:gd name="T83" fmla="*/ 93 h 99"/>
                <a:gd name="T84" fmla="*/ 74 w 91"/>
                <a:gd name="T85" fmla="*/ 84 h 99"/>
                <a:gd name="T86" fmla="*/ 73 w 91"/>
                <a:gd name="T87" fmla="*/ 84 h 99"/>
                <a:gd name="T88" fmla="*/ 69 w 91"/>
                <a:gd name="T89" fmla="*/ 89 h 99"/>
                <a:gd name="T90" fmla="*/ 62 w 91"/>
                <a:gd name="T91" fmla="*/ 94 h 99"/>
                <a:gd name="T92" fmla="*/ 52 w 91"/>
                <a:gd name="T93" fmla="*/ 98 h 99"/>
                <a:gd name="T94" fmla="*/ 41 w 91"/>
                <a:gd name="T95" fmla="*/ 99 h 99"/>
                <a:gd name="T96" fmla="*/ 28 w 91"/>
                <a:gd name="T97" fmla="*/ 98 h 99"/>
                <a:gd name="T98" fmla="*/ 18 w 91"/>
                <a:gd name="T99" fmla="*/ 92 h 99"/>
                <a:gd name="T100" fmla="*/ 10 w 91"/>
                <a:gd name="T101" fmla="*/ 83 h 99"/>
                <a:gd name="T102" fmla="*/ 5 w 91"/>
                <a:gd name="T103" fmla="*/ 73 h 99"/>
                <a:gd name="T104" fmla="*/ 1 w 91"/>
                <a:gd name="T105" fmla="*/ 61 h 99"/>
                <a:gd name="T106" fmla="*/ 0 w 91"/>
                <a:gd name="T107" fmla="*/ 48 h 99"/>
                <a:gd name="T108" fmla="*/ 2 w 91"/>
                <a:gd name="T109" fmla="*/ 33 h 99"/>
                <a:gd name="T110" fmla="*/ 7 w 91"/>
                <a:gd name="T111" fmla="*/ 20 h 99"/>
                <a:gd name="T112" fmla="*/ 16 w 91"/>
                <a:gd name="T113" fmla="*/ 10 h 99"/>
                <a:gd name="T114" fmla="*/ 27 w 91"/>
                <a:gd name="T115" fmla="*/ 2 h 99"/>
                <a:gd name="T116" fmla="*/ 41 w 91"/>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9">
                  <a:moveTo>
                    <a:pt x="46" y="14"/>
                  </a:moveTo>
                  <a:lnTo>
                    <a:pt x="36" y="16"/>
                  </a:lnTo>
                  <a:lnTo>
                    <a:pt x="28" y="22"/>
                  </a:lnTo>
                  <a:lnTo>
                    <a:pt x="22" y="30"/>
                  </a:lnTo>
                  <a:lnTo>
                    <a:pt x="20" y="39"/>
                  </a:lnTo>
                  <a:lnTo>
                    <a:pt x="19" y="49"/>
                  </a:lnTo>
                  <a:lnTo>
                    <a:pt x="20" y="59"/>
                  </a:lnTo>
                  <a:lnTo>
                    <a:pt x="22" y="69"/>
                  </a:lnTo>
                  <a:lnTo>
                    <a:pt x="28" y="77"/>
                  </a:lnTo>
                  <a:lnTo>
                    <a:pt x="36" y="83"/>
                  </a:lnTo>
                  <a:lnTo>
                    <a:pt x="46" y="85"/>
                  </a:lnTo>
                  <a:lnTo>
                    <a:pt x="56" y="83"/>
                  </a:lnTo>
                  <a:lnTo>
                    <a:pt x="63" y="78"/>
                  </a:lnTo>
                  <a:lnTo>
                    <a:pt x="69" y="69"/>
                  </a:lnTo>
                  <a:lnTo>
                    <a:pt x="72" y="60"/>
                  </a:lnTo>
                  <a:lnTo>
                    <a:pt x="73" y="50"/>
                  </a:lnTo>
                  <a:lnTo>
                    <a:pt x="72" y="40"/>
                  </a:lnTo>
                  <a:lnTo>
                    <a:pt x="69" y="30"/>
                  </a:lnTo>
                  <a:lnTo>
                    <a:pt x="63" y="22"/>
                  </a:lnTo>
                  <a:lnTo>
                    <a:pt x="56" y="16"/>
                  </a:lnTo>
                  <a:lnTo>
                    <a:pt x="46" y="14"/>
                  </a:lnTo>
                  <a:close/>
                  <a:moveTo>
                    <a:pt x="41" y="0"/>
                  </a:moveTo>
                  <a:lnTo>
                    <a:pt x="56" y="2"/>
                  </a:lnTo>
                  <a:lnTo>
                    <a:pt x="67" y="7"/>
                  </a:lnTo>
                  <a:lnTo>
                    <a:pt x="73" y="15"/>
                  </a:lnTo>
                  <a:lnTo>
                    <a:pt x="74" y="15"/>
                  </a:lnTo>
                  <a:lnTo>
                    <a:pt x="74" y="5"/>
                  </a:lnTo>
                  <a:lnTo>
                    <a:pt x="74" y="4"/>
                  </a:lnTo>
                  <a:lnTo>
                    <a:pt x="76" y="3"/>
                  </a:lnTo>
                  <a:lnTo>
                    <a:pt x="78" y="2"/>
                  </a:lnTo>
                  <a:lnTo>
                    <a:pt x="88" y="2"/>
                  </a:lnTo>
                  <a:lnTo>
                    <a:pt x="89" y="3"/>
                  </a:lnTo>
                  <a:lnTo>
                    <a:pt x="90" y="4"/>
                  </a:lnTo>
                  <a:lnTo>
                    <a:pt x="91" y="5"/>
                  </a:lnTo>
                  <a:lnTo>
                    <a:pt x="91" y="93"/>
                  </a:lnTo>
                  <a:lnTo>
                    <a:pt x="90" y="96"/>
                  </a:lnTo>
                  <a:lnTo>
                    <a:pt x="89" y="97"/>
                  </a:lnTo>
                  <a:lnTo>
                    <a:pt x="88" y="97"/>
                  </a:lnTo>
                  <a:lnTo>
                    <a:pt x="78" y="97"/>
                  </a:lnTo>
                  <a:lnTo>
                    <a:pt x="76" y="97"/>
                  </a:lnTo>
                  <a:lnTo>
                    <a:pt x="74" y="96"/>
                  </a:lnTo>
                  <a:lnTo>
                    <a:pt x="74" y="93"/>
                  </a:lnTo>
                  <a:lnTo>
                    <a:pt x="74" y="84"/>
                  </a:lnTo>
                  <a:lnTo>
                    <a:pt x="73" y="84"/>
                  </a:lnTo>
                  <a:lnTo>
                    <a:pt x="69" y="89"/>
                  </a:lnTo>
                  <a:lnTo>
                    <a:pt x="62" y="94"/>
                  </a:lnTo>
                  <a:lnTo>
                    <a:pt x="52" y="98"/>
                  </a:lnTo>
                  <a:lnTo>
                    <a:pt x="41" y="99"/>
                  </a:lnTo>
                  <a:lnTo>
                    <a:pt x="28" y="98"/>
                  </a:lnTo>
                  <a:lnTo>
                    <a:pt x="18" y="92"/>
                  </a:lnTo>
                  <a:lnTo>
                    <a:pt x="10" y="83"/>
                  </a:lnTo>
                  <a:lnTo>
                    <a:pt x="5" y="73"/>
                  </a:lnTo>
                  <a:lnTo>
                    <a:pt x="1" y="61"/>
                  </a:lnTo>
                  <a:lnTo>
                    <a:pt x="0" y="48"/>
                  </a:lnTo>
                  <a:lnTo>
                    <a:pt x="2" y="33"/>
                  </a:lnTo>
                  <a:lnTo>
                    <a:pt x="7" y="20"/>
                  </a:lnTo>
                  <a:lnTo>
                    <a:pt x="16" y="10"/>
                  </a:lnTo>
                  <a:lnTo>
                    <a:pt x="27"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9"/>
            <p:cNvSpPr>
              <a:spLocks noEditPoints="1"/>
            </p:cNvSpPr>
            <p:nvPr userDrawn="1"/>
          </p:nvSpPr>
          <p:spPr bwMode="auto">
            <a:xfrm>
              <a:off x="5457826" y="5448300"/>
              <a:ext cx="69850" cy="77788"/>
            </a:xfrm>
            <a:custGeom>
              <a:avLst/>
              <a:gdLst>
                <a:gd name="T0" fmla="*/ 45 w 90"/>
                <a:gd name="T1" fmla="*/ 14 h 99"/>
                <a:gd name="T2" fmla="*/ 35 w 90"/>
                <a:gd name="T3" fmla="*/ 16 h 99"/>
                <a:gd name="T4" fmla="*/ 28 w 90"/>
                <a:gd name="T5" fmla="*/ 22 h 99"/>
                <a:gd name="T6" fmla="*/ 22 w 90"/>
                <a:gd name="T7" fmla="*/ 30 h 99"/>
                <a:gd name="T8" fmla="*/ 20 w 90"/>
                <a:gd name="T9" fmla="*/ 39 h 99"/>
                <a:gd name="T10" fmla="*/ 19 w 90"/>
                <a:gd name="T11" fmla="*/ 49 h 99"/>
                <a:gd name="T12" fmla="*/ 20 w 90"/>
                <a:gd name="T13" fmla="*/ 59 h 99"/>
                <a:gd name="T14" fmla="*/ 22 w 90"/>
                <a:gd name="T15" fmla="*/ 69 h 99"/>
                <a:gd name="T16" fmla="*/ 28 w 90"/>
                <a:gd name="T17" fmla="*/ 77 h 99"/>
                <a:gd name="T18" fmla="*/ 36 w 90"/>
                <a:gd name="T19" fmla="*/ 83 h 99"/>
                <a:gd name="T20" fmla="*/ 46 w 90"/>
                <a:gd name="T21" fmla="*/ 85 h 99"/>
                <a:gd name="T22" fmla="*/ 56 w 90"/>
                <a:gd name="T23" fmla="*/ 83 h 99"/>
                <a:gd name="T24" fmla="*/ 63 w 90"/>
                <a:gd name="T25" fmla="*/ 78 h 99"/>
                <a:gd name="T26" fmla="*/ 69 w 90"/>
                <a:gd name="T27" fmla="*/ 69 h 99"/>
                <a:gd name="T28" fmla="*/ 72 w 90"/>
                <a:gd name="T29" fmla="*/ 60 h 99"/>
                <a:gd name="T30" fmla="*/ 73 w 90"/>
                <a:gd name="T31" fmla="*/ 50 h 99"/>
                <a:gd name="T32" fmla="*/ 72 w 90"/>
                <a:gd name="T33" fmla="*/ 40 h 99"/>
                <a:gd name="T34" fmla="*/ 69 w 90"/>
                <a:gd name="T35" fmla="*/ 30 h 99"/>
                <a:gd name="T36" fmla="*/ 63 w 90"/>
                <a:gd name="T37" fmla="*/ 22 h 99"/>
                <a:gd name="T38" fmla="*/ 56 w 90"/>
                <a:gd name="T39" fmla="*/ 16 h 99"/>
                <a:gd name="T40" fmla="*/ 45 w 90"/>
                <a:gd name="T41" fmla="*/ 14 h 99"/>
                <a:gd name="T42" fmla="*/ 41 w 90"/>
                <a:gd name="T43" fmla="*/ 0 h 99"/>
                <a:gd name="T44" fmla="*/ 56 w 90"/>
                <a:gd name="T45" fmla="*/ 2 h 99"/>
                <a:gd name="T46" fmla="*/ 67 w 90"/>
                <a:gd name="T47" fmla="*/ 7 h 99"/>
                <a:gd name="T48" fmla="*/ 73 w 90"/>
                <a:gd name="T49" fmla="*/ 15 h 99"/>
                <a:gd name="T50" fmla="*/ 73 w 90"/>
                <a:gd name="T51" fmla="*/ 15 h 99"/>
                <a:gd name="T52" fmla="*/ 73 w 90"/>
                <a:gd name="T53" fmla="*/ 5 h 99"/>
                <a:gd name="T54" fmla="*/ 74 w 90"/>
                <a:gd name="T55" fmla="*/ 4 h 99"/>
                <a:gd name="T56" fmla="*/ 76 w 90"/>
                <a:gd name="T57" fmla="*/ 3 h 99"/>
                <a:gd name="T58" fmla="*/ 77 w 90"/>
                <a:gd name="T59" fmla="*/ 2 h 99"/>
                <a:gd name="T60" fmla="*/ 87 w 90"/>
                <a:gd name="T61" fmla="*/ 2 h 99"/>
                <a:gd name="T62" fmla="*/ 89 w 90"/>
                <a:gd name="T63" fmla="*/ 3 h 99"/>
                <a:gd name="T64" fmla="*/ 90 w 90"/>
                <a:gd name="T65" fmla="*/ 4 h 99"/>
                <a:gd name="T66" fmla="*/ 90 w 90"/>
                <a:gd name="T67" fmla="*/ 5 h 99"/>
                <a:gd name="T68" fmla="*/ 90 w 90"/>
                <a:gd name="T69" fmla="*/ 93 h 99"/>
                <a:gd name="T70" fmla="*/ 90 w 90"/>
                <a:gd name="T71" fmla="*/ 96 h 99"/>
                <a:gd name="T72" fmla="*/ 89 w 90"/>
                <a:gd name="T73" fmla="*/ 97 h 99"/>
                <a:gd name="T74" fmla="*/ 87 w 90"/>
                <a:gd name="T75" fmla="*/ 97 h 99"/>
                <a:gd name="T76" fmla="*/ 77 w 90"/>
                <a:gd name="T77" fmla="*/ 97 h 99"/>
                <a:gd name="T78" fmla="*/ 76 w 90"/>
                <a:gd name="T79" fmla="*/ 97 h 99"/>
                <a:gd name="T80" fmla="*/ 74 w 90"/>
                <a:gd name="T81" fmla="*/ 96 h 99"/>
                <a:gd name="T82" fmla="*/ 73 w 90"/>
                <a:gd name="T83" fmla="*/ 93 h 99"/>
                <a:gd name="T84" fmla="*/ 73 w 90"/>
                <a:gd name="T85" fmla="*/ 84 h 99"/>
                <a:gd name="T86" fmla="*/ 73 w 90"/>
                <a:gd name="T87" fmla="*/ 84 h 99"/>
                <a:gd name="T88" fmla="*/ 69 w 90"/>
                <a:gd name="T89" fmla="*/ 89 h 99"/>
                <a:gd name="T90" fmla="*/ 62 w 90"/>
                <a:gd name="T91" fmla="*/ 94 h 99"/>
                <a:gd name="T92" fmla="*/ 52 w 90"/>
                <a:gd name="T93" fmla="*/ 98 h 99"/>
                <a:gd name="T94" fmla="*/ 41 w 90"/>
                <a:gd name="T95" fmla="*/ 99 h 99"/>
                <a:gd name="T96" fmla="*/ 28 w 90"/>
                <a:gd name="T97" fmla="*/ 98 h 99"/>
                <a:gd name="T98" fmla="*/ 18 w 90"/>
                <a:gd name="T99" fmla="*/ 92 h 99"/>
                <a:gd name="T100" fmla="*/ 10 w 90"/>
                <a:gd name="T101" fmla="*/ 83 h 99"/>
                <a:gd name="T102" fmla="*/ 5 w 90"/>
                <a:gd name="T103" fmla="*/ 73 h 99"/>
                <a:gd name="T104" fmla="*/ 1 w 90"/>
                <a:gd name="T105" fmla="*/ 61 h 99"/>
                <a:gd name="T106" fmla="*/ 0 w 90"/>
                <a:gd name="T107" fmla="*/ 48 h 99"/>
                <a:gd name="T108" fmla="*/ 2 w 90"/>
                <a:gd name="T109" fmla="*/ 33 h 99"/>
                <a:gd name="T110" fmla="*/ 7 w 90"/>
                <a:gd name="T111" fmla="*/ 20 h 99"/>
                <a:gd name="T112" fmla="*/ 15 w 90"/>
                <a:gd name="T113" fmla="*/ 10 h 99"/>
                <a:gd name="T114" fmla="*/ 27 w 90"/>
                <a:gd name="T115" fmla="*/ 2 h 99"/>
                <a:gd name="T116" fmla="*/ 41 w 90"/>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99">
                  <a:moveTo>
                    <a:pt x="45" y="14"/>
                  </a:moveTo>
                  <a:lnTo>
                    <a:pt x="35" y="16"/>
                  </a:lnTo>
                  <a:lnTo>
                    <a:pt x="28" y="22"/>
                  </a:lnTo>
                  <a:lnTo>
                    <a:pt x="22" y="30"/>
                  </a:lnTo>
                  <a:lnTo>
                    <a:pt x="20" y="39"/>
                  </a:lnTo>
                  <a:lnTo>
                    <a:pt x="19" y="49"/>
                  </a:lnTo>
                  <a:lnTo>
                    <a:pt x="20" y="59"/>
                  </a:lnTo>
                  <a:lnTo>
                    <a:pt x="22" y="69"/>
                  </a:lnTo>
                  <a:lnTo>
                    <a:pt x="28" y="77"/>
                  </a:lnTo>
                  <a:lnTo>
                    <a:pt x="36" y="83"/>
                  </a:lnTo>
                  <a:lnTo>
                    <a:pt x="46" y="85"/>
                  </a:lnTo>
                  <a:lnTo>
                    <a:pt x="56" y="83"/>
                  </a:lnTo>
                  <a:lnTo>
                    <a:pt x="63" y="78"/>
                  </a:lnTo>
                  <a:lnTo>
                    <a:pt x="69" y="69"/>
                  </a:lnTo>
                  <a:lnTo>
                    <a:pt x="72" y="60"/>
                  </a:lnTo>
                  <a:lnTo>
                    <a:pt x="73" y="50"/>
                  </a:lnTo>
                  <a:lnTo>
                    <a:pt x="72" y="40"/>
                  </a:lnTo>
                  <a:lnTo>
                    <a:pt x="69" y="30"/>
                  </a:lnTo>
                  <a:lnTo>
                    <a:pt x="63" y="22"/>
                  </a:lnTo>
                  <a:lnTo>
                    <a:pt x="56" y="16"/>
                  </a:lnTo>
                  <a:lnTo>
                    <a:pt x="45" y="14"/>
                  </a:lnTo>
                  <a:close/>
                  <a:moveTo>
                    <a:pt x="41" y="0"/>
                  </a:moveTo>
                  <a:lnTo>
                    <a:pt x="56" y="2"/>
                  </a:lnTo>
                  <a:lnTo>
                    <a:pt x="67" y="7"/>
                  </a:lnTo>
                  <a:lnTo>
                    <a:pt x="73" y="15"/>
                  </a:lnTo>
                  <a:lnTo>
                    <a:pt x="73" y="15"/>
                  </a:lnTo>
                  <a:lnTo>
                    <a:pt x="73" y="5"/>
                  </a:lnTo>
                  <a:lnTo>
                    <a:pt x="74" y="4"/>
                  </a:lnTo>
                  <a:lnTo>
                    <a:pt x="76" y="3"/>
                  </a:lnTo>
                  <a:lnTo>
                    <a:pt x="77" y="2"/>
                  </a:lnTo>
                  <a:lnTo>
                    <a:pt x="87" y="2"/>
                  </a:lnTo>
                  <a:lnTo>
                    <a:pt x="89" y="3"/>
                  </a:lnTo>
                  <a:lnTo>
                    <a:pt x="90" y="4"/>
                  </a:lnTo>
                  <a:lnTo>
                    <a:pt x="90" y="5"/>
                  </a:lnTo>
                  <a:lnTo>
                    <a:pt x="90" y="93"/>
                  </a:lnTo>
                  <a:lnTo>
                    <a:pt x="90" y="96"/>
                  </a:lnTo>
                  <a:lnTo>
                    <a:pt x="89" y="97"/>
                  </a:lnTo>
                  <a:lnTo>
                    <a:pt x="87" y="97"/>
                  </a:lnTo>
                  <a:lnTo>
                    <a:pt x="77" y="97"/>
                  </a:lnTo>
                  <a:lnTo>
                    <a:pt x="76" y="97"/>
                  </a:lnTo>
                  <a:lnTo>
                    <a:pt x="74" y="96"/>
                  </a:lnTo>
                  <a:lnTo>
                    <a:pt x="73" y="93"/>
                  </a:lnTo>
                  <a:lnTo>
                    <a:pt x="73" y="84"/>
                  </a:lnTo>
                  <a:lnTo>
                    <a:pt x="73" y="84"/>
                  </a:lnTo>
                  <a:lnTo>
                    <a:pt x="69" y="89"/>
                  </a:lnTo>
                  <a:lnTo>
                    <a:pt x="62" y="94"/>
                  </a:lnTo>
                  <a:lnTo>
                    <a:pt x="52" y="98"/>
                  </a:lnTo>
                  <a:lnTo>
                    <a:pt x="41" y="99"/>
                  </a:lnTo>
                  <a:lnTo>
                    <a:pt x="28" y="98"/>
                  </a:lnTo>
                  <a:lnTo>
                    <a:pt x="18" y="92"/>
                  </a:lnTo>
                  <a:lnTo>
                    <a:pt x="10" y="83"/>
                  </a:lnTo>
                  <a:lnTo>
                    <a:pt x="5" y="73"/>
                  </a:lnTo>
                  <a:lnTo>
                    <a:pt x="1" y="61"/>
                  </a:lnTo>
                  <a:lnTo>
                    <a:pt x="0" y="48"/>
                  </a:lnTo>
                  <a:lnTo>
                    <a:pt x="2" y="33"/>
                  </a:lnTo>
                  <a:lnTo>
                    <a:pt x="7" y="20"/>
                  </a:lnTo>
                  <a:lnTo>
                    <a:pt x="15" y="10"/>
                  </a:lnTo>
                  <a:lnTo>
                    <a:pt x="27"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20"/>
            <p:cNvSpPr>
              <a:spLocks/>
            </p:cNvSpPr>
            <p:nvPr userDrawn="1"/>
          </p:nvSpPr>
          <p:spPr bwMode="auto">
            <a:xfrm>
              <a:off x="5643563" y="5416550"/>
              <a:ext cx="12700" cy="107950"/>
            </a:xfrm>
            <a:custGeom>
              <a:avLst/>
              <a:gdLst>
                <a:gd name="T0" fmla="*/ 3 w 17"/>
                <a:gd name="T1" fmla="*/ 0 h 137"/>
                <a:gd name="T2" fmla="*/ 15 w 17"/>
                <a:gd name="T3" fmla="*/ 0 h 137"/>
                <a:gd name="T4" fmla="*/ 16 w 17"/>
                <a:gd name="T5" fmla="*/ 0 h 137"/>
                <a:gd name="T6" fmla="*/ 17 w 17"/>
                <a:gd name="T7" fmla="*/ 2 h 137"/>
                <a:gd name="T8" fmla="*/ 17 w 17"/>
                <a:gd name="T9" fmla="*/ 4 h 137"/>
                <a:gd name="T10" fmla="*/ 17 w 17"/>
                <a:gd name="T11" fmla="*/ 133 h 137"/>
                <a:gd name="T12" fmla="*/ 17 w 17"/>
                <a:gd name="T13" fmla="*/ 136 h 137"/>
                <a:gd name="T14" fmla="*/ 16 w 17"/>
                <a:gd name="T15" fmla="*/ 137 h 137"/>
                <a:gd name="T16" fmla="*/ 15 w 17"/>
                <a:gd name="T17" fmla="*/ 137 h 137"/>
                <a:gd name="T18" fmla="*/ 3 w 17"/>
                <a:gd name="T19" fmla="*/ 137 h 137"/>
                <a:gd name="T20" fmla="*/ 1 w 17"/>
                <a:gd name="T21" fmla="*/ 137 h 137"/>
                <a:gd name="T22" fmla="*/ 0 w 17"/>
                <a:gd name="T23" fmla="*/ 136 h 137"/>
                <a:gd name="T24" fmla="*/ 0 w 17"/>
                <a:gd name="T25" fmla="*/ 133 h 137"/>
                <a:gd name="T26" fmla="*/ 0 w 17"/>
                <a:gd name="T27" fmla="*/ 4 h 137"/>
                <a:gd name="T28" fmla="*/ 0 w 17"/>
                <a:gd name="T29" fmla="*/ 2 h 137"/>
                <a:gd name="T30" fmla="*/ 1 w 17"/>
                <a:gd name="T31" fmla="*/ 0 h 137"/>
                <a:gd name="T32" fmla="*/ 3 w 17"/>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7">
                  <a:moveTo>
                    <a:pt x="3" y="0"/>
                  </a:moveTo>
                  <a:lnTo>
                    <a:pt x="15" y="0"/>
                  </a:lnTo>
                  <a:lnTo>
                    <a:pt x="16" y="0"/>
                  </a:lnTo>
                  <a:lnTo>
                    <a:pt x="17" y="2"/>
                  </a:lnTo>
                  <a:lnTo>
                    <a:pt x="17" y="4"/>
                  </a:lnTo>
                  <a:lnTo>
                    <a:pt x="17" y="133"/>
                  </a:lnTo>
                  <a:lnTo>
                    <a:pt x="17" y="136"/>
                  </a:lnTo>
                  <a:lnTo>
                    <a:pt x="16" y="137"/>
                  </a:lnTo>
                  <a:lnTo>
                    <a:pt x="15" y="137"/>
                  </a:lnTo>
                  <a:lnTo>
                    <a:pt x="3" y="137"/>
                  </a:lnTo>
                  <a:lnTo>
                    <a:pt x="1" y="137"/>
                  </a:lnTo>
                  <a:lnTo>
                    <a:pt x="0" y="136"/>
                  </a:lnTo>
                  <a:lnTo>
                    <a:pt x="0" y="133"/>
                  </a:lnTo>
                  <a:lnTo>
                    <a:pt x="0" y="4"/>
                  </a:lnTo>
                  <a:lnTo>
                    <a:pt x="0" y="2"/>
                  </a:lnTo>
                  <a:lnTo>
                    <a:pt x="1"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21"/>
            <p:cNvSpPr>
              <a:spLocks noEditPoints="1"/>
            </p:cNvSpPr>
            <p:nvPr userDrawn="1"/>
          </p:nvSpPr>
          <p:spPr bwMode="auto">
            <a:xfrm>
              <a:off x="6051551" y="5448300"/>
              <a:ext cx="69850" cy="77788"/>
            </a:xfrm>
            <a:custGeom>
              <a:avLst/>
              <a:gdLst>
                <a:gd name="T0" fmla="*/ 44 w 86"/>
                <a:gd name="T1" fmla="*/ 14 h 99"/>
                <a:gd name="T2" fmla="*/ 34 w 86"/>
                <a:gd name="T3" fmla="*/ 15 h 99"/>
                <a:gd name="T4" fmla="*/ 28 w 86"/>
                <a:gd name="T5" fmla="*/ 20 h 99"/>
                <a:gd name="T6" fmla="*/ 23 w 86"/>
                <a:gd name="T7" fmla="*/ 25 h 99"/>
                <a:gd name="T8" fmla="*/ 20 w 86"/>
                <a:gd name="T9" fmla="*/ 32 h 99"/>
                <a:gd name="T10" fmla="*/ 19 w 86"/>
                <a:gd name="T11" fmla="*/ 36 h 99"/>
                <a:gd name="T12" fmla="*/ 19 w 86"/>
                <a:gd name="T13" fmla="*/ 37 h 99"/>
                <a:gd name="T14" fmla="*/ 19 w 86"/>
                <a:gd name="T15" fmla="*/ 39 h 99"/>
                <a:gd name="T16" fmla="*/ 20 w 86"/>
                <a:gd name="T17" fmla="*/ 40 h 99"/>
                <a:gd name="T18" fmla="*/ 22 w 86"/>
                <a:gd name="T19" fmla="*/ 41 h 99"/>
                <a:gd name="T20" fmla="*/ 64 w 86"/>
                <a:gd name="T21" fmla="*/ 41 h 99"/>
                <a:gd name="T22" fmla="*/ 65 w 86"/>
                <a:gd name="T23" fmla="*/ 40 h 99"/>
                <a:gd name="T24" fmla="*/ 66 w 86"/>
                <a:gd name="T25" fmla="*/ 39 h 99"/>
                <a:gd name="T26" fmla="*/ 68 w 86"/>
                <a:gd name="T27" fmla="*/ 37 h 99"/>
                <a:gd name="T28" fmla="*/ 68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8 w 86"/>
                <a:gd name="T41" fmla="*/ 2 h 99"/>
                <a:gd name="T42" fmla="*/ 69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5 w 86"/>
                <a:gd name="T55" fmla="*/ 52 h 99"/>
                <a:gd name="T56" fmla="*/ 84 w 86"/>
                <a:gd name="T57" fmla="*/ 53 h 99"/>
                <a:gd name="T58" fmla="*/ 83 w 86"/>
                <a:gd name="T59" fmla="*/ 53 h 99"/>
                <a:gd name="T60" fmla="*/ 19 w 86"/>
                <a:gd name="T61" fmla="*/ 53 h 99"/>
                <a:gd name="T62" fmla="*/ 21 w 86"/>
                <a:gd name="T63" fmla="*/ 67 h 99"/>
                <a:gd name="T64" fmla="*/ 28 w 86"/>
                <a:gd name="T65" fmla="*/ 77 h 99"/>
                <a:gd name="T66" fmla="*/ 38 w 86"/>
                <a:gd name="T67" fmla="*/ 83 h 99"/>
                <a:gd name="T68" fmla="*/ 50 w 86"/>
                <a:gd name="T69" fmla="*/ 85 h 99"/>
                <a:gd name="T70" fmla="*/ 60 w 86"/>
                <a:gd name="T71" fmla="*/ 84 h 99"/>
                <a:gd name="T72" fmla="*/ 70 w 86"/>
                <a:gd name="T73" fmla="*/ 81 h 99"/>
                <a:gd name="T74" fmla="*/ 72 w 86"/>
                <a:gd name="T75" fmla="*/ 80 h 99"/>
                <a:gd name="T76" fmla="*/ 73 w 86"/>
                <a:gd name="T77" fmla="*/ 81 h 99"/>
                <a:gd name="T78" fmla="*/ 74 w 86"/>
                <a:gd name="T79" fmla="*/ 82 h 99"/>
                <a:gd name="T80" fmla="*/ 78 w 86"/>
                <a:gd name="T81" fmla="*/ 90 h 99"/>
                <a:gd name="T82" fmla="*/ 78 w 86"/>
                <a:gd name="T83" fmla="*/ 92 h 99"/>
                <a:gd name="T84" fmla="*/ 78 w 86"/>
                <a:gd name="T85" fmla="*/ 93 h 99"/>
                <a:gd name="T86" fmla="*/ 75 w 86"/>
                <a:gd name="T87" fmla="*/ 94 h 99"/>
                <a:gd name="T88" fmla="*/ 75 w 86"/>
                <a:gd name="T89" fmla="*/ 94 h 99"/>
                <a:gd name="T90" fmla="*/ 69 w 86"/>
                <a:gd name="T91" fmla="*/ 97 h 99"/>
                <a:gd name="T92" fmla="*/ 61 w 86"/>
                <a:gd name="T93" fmla="*/ 99 h 99"/>
                <a:gd name="T94" fmla="*/ 49 w 86"/>
                <a:gd name="T95" fmla="*/ 99 h 99"/>
                <a:gd name="T96" fmla="*/ 33 w 86"/>
                <a:gd name="T97" fmla="*/ 98 h 99"/>
                <a:gd name="T98" fmla="*/ 21 w 86"/>
                <a:gd name="T99" fmla="*/ 93 h 99"/>
                <a:gd name="T100" fmla="*/ 12 w 86"/>
                <a:gd name="T101" fmla="*/ 85 h 99"/>
                <a:gd name="T102" fmla="*/ 5 w 86"/>
                <a:gd name="T103" fmla="*/ 75 h 99"/>
                <a:gd name="T104" fmla="*/ 1 w 86"/>
                <a:gd name="T105" fmla="*/ 62 h 99"/>
                <a:gd name="T106" fmla="*/ 0 w 86"/>
                <a:gd name="T107" fmla="*/ 48 h 99"/>
                <a:gd name="T108" fmla="*/ 2 w 86"/>
                <a:gd name="T109" fmla="*/ 32 h 99"/>
                <a:gd name="T110" fmla="*/ 8 w 86"/>
                <a:gd name="T111" fmla="*/ 19 h 99"/>
                <a:gd name="T112" fmla="*/ 18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4" y="15"/>
                  </a:lnTo>
                  <a:lnTo>
                    <a:pt x="28" y="20"/>
                  </a:lnTo>
                  <a:lnTo>
                    <a:pt x="23" y="25"/>
                  </a:lnTo>
                  <a:lnTo>
                    <a:pt x="20" y="32"/>
                  </a:lnTo>
                  <a:lnTo>
                    <a:pt x="19" y="36"/>
                  </a:lnTo>
                  <a:lnTo>
                    <a:pt x="19" y="37"/>
                  </a:lnTo>
                  <a:lnTo>
                    <a:pt x="19" y="39"/>
                  </a:lnTo>
                  <a:lnTo>
                    <a:pt x="20" y="40"/>
                  </a:lnTo>
                  <a:lnTo>
                    <a:pt x="22" y="41"/>
                  </a:lnTo>
                  <a:lnTo>
                    <a:pt x="64" y="41"/>
                  </a:lnTo>
                  <a:lnTo>
                    <a:pt x="65" y="40"/>
                  </a:lnTo>
                  <a:lnTo>
                    <a:pt x="66" y="39"/>
                  </a:lnTo>
                  <a:lnTo>
                    <a:pt x="68" y="37"/>
                  </a:lnTo>
                  <a:lnTo>
                    <a:pt x="68" y="36"/>
                  </a:lnTo>
                  <a:lnTo>
                    <a:pt x="65" y="29"/>
                  </a:lnTo>
                  <a:lnTo>
                    <a:pt x="61" y="21"/>
                  </a:lnTo>
                  <a:lnTo>
                    <a:pt x="54" y="16"/>
                  </a:lnTo>
                  <a:lnTo>
                    <a:pt x="44" y="14"/>
                  </a:lnTo>
                  <a:close/>
                  <a:moveTo>
                    <a:pt x="44" y="0"/>
                  </a:moveTo>
                  <a:lnTo>
                    <a:pt x="58" y="2"/>
                  </a:lnTo>
                  <a:lnTo>
                    <a:pt x="69" y="6"/>
                  </a:lnTo>
                  <a:lnTo>
                    <a:pt x="76" y="14"/>
                  </a:lnTo>
                  <a:lnTo>
                    <a:pt x="82" y="24"/>
                  </a:lnTo>
                  <a:lnTo>
                    <a:pt x="85" y="36"/>
                  </a:lnTo>
                  <a:lnTo>
                    <a:pt x="86" y="50"/>
                  </a:lnTo>
                  <a:lnTo>
                    <a:pt x="86" y="50"/>
                  </a:lnTo>
                  <a:lnTo>
                    <a:pt x="85" y="52"/>
                  </a:lnTo>
                  <a:lnTo>
                    <a:pt x="84" y="53"/>
                  </a:lnTo>
                  <a:lnTo>
                    <a:pt x="83" y="53"/>
                  </a:lnTo>
                  <a:lnTo>
                    <a:pt x="19" y="53"/>
                  </a:lnTo>
                  <a:lnTo>
                    <a:pt x="21" y="67"/>
                  </a:lnTo>
                  <a:lnTo>
                    <a:pt x="28" y="77"/>
                  </a:lnTo>
                  <a:lnTo>
                    <a:pt x="38" y="83"/>
                  </a:lnTo>
                  <a:lnTo>
                    <a:pt x="50" y="85"/>
                  </a:lnTo>
                  <a:lnTo>
                    <a:pt x="60" y="84"/>
                  </a:lnTo>
                  <a:lnTo>
                    <a:pt x="70" y="81"/>
                  </a:lnTo>
                  <a:lnTo>
                    <a:pt x="72" y="80"/>
                  </a:lnTo>
                  <a:lnTo>
                    <a:pt x="73" y="81"/>
                  </a:lnTo>
                  <a:lnTo>
                    <a:pt x="74" y="82"/>
                  </a:lnTo>
                  <a:lnTo>
                    <a:pt x="78" y="90"/>
                  </a:lnTo>
                  <a:lnTo>
                    <a:pt x="78" y="92"/>
                  </a:lnTo>
                  <a:lnTo>
                    <a:pt x="78" y="93"/>
                  </a:lnTo>
                  <a:lnTo>
                    <a:pt x="75" y="94"/>
                  </a:lnTo>
                  <a:lnTo>
                    <a:pt x="75" y="94"/>
                  </a:lnTo>
                  <a:lnTo>
                    <a:pt x="69" y="97"/>
                  </a:lnTo>
                  <a:lnTo>
                    <a:pt x="61" y="99"/>
                  </a:lnTo>
                  <a:lnTo>
                    <a:pt x="49" y="99"/>
                  </a:lnTo>
                  <a:lnTo>
                    <a:pt x="33" y="98"/>
                  </a:lnTo>
                  <a:lnTo>
                    <a:pt x="21" y="93"/>
                  </a:lnTo>
                  <a:lnTo>
                    <a:pt x="12" y="85"/>
                  </a:lnTo>
                  <a:lnTo>
                    <a:pt x="5" y="75"/>
                  </a:lnTo>
                  <a:lnTo>
                    <a:pt x="1" y="62"/>
                  </a:lnTo>
                  <a:lnTo>
                    <a:pt x="0" y="48"/>
                  </a:lnTo>
                  <a:lnTo>
                    <a:pt x="2" y="32"/>
                  </a:lnTo>
                  <a:lnTo>
                    <a:pt x="8" y="19"/>
                  </a:lnTo>
                  <a:lnTo>
                    <a:pt x="18"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6" name="Freeform 22"/>
            <p:cNvSpPr>
              <a:spLocks noEditPoints="1"/>
            </p:cNvSpPr>
            <p:nvPr userDrawn="1"/>
          </p:nvSpPr>
          <p:spPr bwMode="auto">
            <a:xfrm>
              <a:off x="5970588" y="5448300"/>
              <a:ext cx="68263" cy="77788"/>
            </a:xfrm>
            <a:custGeom>
              <a:avLst/>
              <a:gdLst>
                <a:gd name="T0" fmla="*/ 44 w 86"/>
                <a:gd name="T1" fmla="*/ 14 h 99"/>
                <a:gd name="T2" fmla="*/ 35 w 86"/>
                <a:gd name="T3" fmla="*/ 15 h 99"/>
                <a:gd name="T4" fmla="*/ 29 w 86"/>
                <a:gd name="T5" fmla="*/ 20 h 99"/>
                <a:gd name="T6" fmla="*/ 23 w 86"/>
                <a:gd name="T7" fmla="*/ 25 h 99"/>
                <a:gd name="T8" fmla="*/ 20 w 86"/>
                <a:gd name="T9" fmla="*/ 32 h 99"/>
                <a:gd name="T10" fmla="*/ 19 w 86"/>
                <a:gd name="T11" fmla="*/ 36 h 99"/>
                <a:gd name="T12" fmla="*/ 19 w 86"/>
                <a:gd name="T13" fmla="*/ 37 h 99"/>
                <a:gd name="T14" fmla="*/ 20 w 86"/>
                <a:gd name="T15" fmla="*/ 39 h 99"/>
                <a:gd name="T16" fmla="*/ 21 w 86"/>
                <a:gd name="T17" fmla="*/ 40 h 99"/>
                <a:gd name="T18" fmla="*/ 22 w 86"/>
                <a:gd name="T19" fmla="*/ 41 h 99"/>
                <a:gd name="T20" fmla="*/ 64 w 86"/>
                <a:gd name="T21" fmla="*/ 41 h 99"/>
                <a:gd name="T22" fmla="*/ 66 w 86"/>
                <a:gd name="T23" fmla="*/ 40 h 99"/>
                <a:gd name="T24" fmla="*/ 67 w 86"/>
                <a:gd name="T25" fmla="*/ 39 h 99"/>
                <a:gd name="T26" fmla="*/ 67 w 86"/>
                <a:gd name="T27" fmla="*/ 37 h 99"/>
                <a:gd name="T28" fmla="*/ 67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9 w 86"/>
                <a:gd name="T41" fmla="*/ 2 h 99"/>
                <a:gd name="T42" fmla="*/ 69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6 w 86"/>
                <a:gd name="T55" fmla="*/ 52 h 99"/>
                <a:gd name="T56" fmla="*/ 85 w 86"/>
                <a:gd name="T57" fmla="*/ 53 h 99"/>
                <a:gd name="T58" fmla="*/ 83 w 86"/>
                <a:gd name="T59" fmla="*/ 53 h 99"/>
                <a:gd name="T60" fmla="*/ 19 w 86"/>
                <a:gd name="T61" fmla="*/ 53 h 99"/>
                <a:gd name="T62" fmla="*/ 21 w 86"/>
                <a:gd name="T63" fmla="*/ 67 h 99"/>
                <a:gd name="T64" fmla="*/ 29 w 86"/>
                <a:gd name="T65" fmla="*/ 77 h 99"/>
                <a:gd name="T66" fmla="*/ 39 w 86"/>
                <a:gd name="T67" fmla="*/ 83 h 99"/>
                <a:gd name="T68" fmla="*/ 50 w 86"/>
                <a:gd name="T69" fmla="*/ 85 h 99"/>
                <a:gd name="T70" fmla="*/ 61 w 86"/>
                <a:gd name="T71" fmla="*/ 84 h 99"/>
                <a:gd name="T72" fmla="*/ 71 w 86"/>
                <a:gd name="T73" fmla="*/ 81 h 99"/>
                <a:gd name="T74" fmla="*/ 72 w 86"/>
                <a:gd name="T75" fmla="*/ 80 h 99"/>
                <a:gd name="T76" fmla="*/ 73 w 86"/>
                <a:gd name="T77" fmla="*/ 81 h 99"/>
                <a:gd name="T78" fmla="*/ 74 w 86"/>
                <a:gd name="T79" fmla="*/ 82 h 99"/>
                <a:gd name="T80" fmla="*/ 77 w 86"/>
                <a:gd name="T81" fmla="*/ 90 h 99"/>
                <a:gd name="T82" fmla="*/ 78 w 86"/>
                <a:gd name="T83" fmla="*/ 92 h 99"/>
                <a:gd name="T84" fmla="*/ 77 w 86"/>
                <a:gd name="T85" fmla="*/ 93 h 99"/>
                <a:gd name="T86" fmla="*/ 76 w 86"/>
                <a:gd name="T87" fmla="*/ 94 h 99"/>
                <a:gd name="T88" fmla="*/ 76 w 86"/>
                <a:gd name="T89" fmla="*/ 94 h 99"/>
                <a:gd name="T90" fmla="*/ 70 w 86"/>
                <a:gd name="T91" fmla="*/ 97 h 99"/>
                <a:gd name="T92" fmla="*/ 61 w 86"/>
                <a:gd name="T93" fmla="*/ 99 h 99"/>
                <a:gd name="T94" fmla="*/ 50 w 86"/>
                <a:gd name="T95" fmla="*/ 99 h 99"/>
                <a:gd name="T96" fmla="*/ 34 w 86"/>
                <a:gd name="T97" fmla="*/ 98 h 99"/>
                <a:gd name="T98" fmla="*/ 22 w 86"/>
                <a:gd name="T99" fmla="*/ 93 h 99"/>
                <a:gd name="T100" fmla="*/ 12 w 86"/>
                <a:gd name="T101" fmla="*/ 85 h 99"/>
                <a:gd name="T102" fmla="*/ 5 w 86"/>
                <a:gd name="T103" fmla="*/ 75 h 99"/>
                <a:gd name="T104" fmla="*/ 2 w 86"/>
                <a:gd name="T105" fmla="*/ 62 h 99"/>
                <a:gd name="T106" fmla="*/ 0 w 86"/>
                <a:gd name="T107" fmla="*/ 48 h 99"/>
                <a:gd name="T108" fmla="*/ 2 w 86"/>
                <a:gd name="T109" fmla="*/ 32 h 99"/>
                <a:gd name="T110" fmla="*/ 9 w 86"/>
                <a:gd name="T111" fmla="*/ 19 h 99"/>
                <a:gd name="T112" fmla="*/ 17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5" y="15"/>
                  </a:lnTo>
                  <a:lnTo>
                    <a:pt x="29" y="20"/>
                  </a:lnTo>
                  <a:lnTo>
                    <a:pt x="23" y="25"/>
                  </a:lnTo>
                  <a:lnTo>
                    <a:pt x="20" y="32"/>
                  </a:lnTo>
                  <a:lnTo>
                    <a:pt x="19" y="36"/>
                  </a:lnTo>
                  <a:lnTo>
                    <a:pt x="19" y="37"/>
                  </a:lnTo>
                  <a:lnTo>
                    <a:pt x="20" y="39"/>
                  </a:lnTo>
                  <a:lnTo>
                    <a:pt x="21" y="40"/>
                  </a:lnTo>
                  <a:lnTo>
                    <a:pt x="22" y="41"/>
                  </a:lnTo>
                  <a:lnTo>
                    <a:pt x="64" y="41"/>
                  </a:lnTo>
                  <a:lnTo>
                    <a:pt x="66" y="40"/>
                  </a:lnTo>
                  <a:lnTo>
                    <a:pt x="67" y="39"/>
                  </a:lnTo>
                  <a:lnTo>
                    <a:pt x="67" y="37"/>
                  </a:lnTo>
                  <a:lnTo>
                    <a:pt x="67" y="36"/>
                  </a:lnTo>
                  <a:lnTo>
                    <a:pt x="65" y="29"/>
                  </a:lnTo>
                  <a:lnTo>
                    <a:pt x="61" y="21"/>
                  </a:lnTo>
                  <a:lnTo>
                    <a:pt x="54" y="16"/>
                  </a:lnTo>
                  <a:lnTo>
                    <a:pt x="44" y="14"/>
                  </a:lnTo>
                  <a:close/>
                  <a:moveTo>
                    <a:pt x="44" y="0"/>
                  </a:moveTo>
                  <a:lnTo>
                    <a:pt x="59" y="2"/>
                  </a:lnTo>
                  <a:lnTo>
                    <a:pt x="69" y="6"/>
                  </a:lnTo>
                  <a:lnTo>
                    <a:pt x="76" y="14"/>
                  </a:lnTo>
                  <a:lnTo>
                    <a:pt x="82" y="24"/>
                  </a:lnTo>
                  <a:lnTo>
                    <a:pt x="85" y="36"/>
                  </a:lnTo>
                  <a:lnTo>
                    <a:pt x="86" y="50"/>
                  </a:lnTo>
                  <a:lnTo>
                    <a:pt x="86" y="50"/>
                  </a:lnTo>
                  <a:lnTo>
                    <a:pt x="86" y="52"/>
                  </a:lnTo>
                  <a:lnTo>
                    <a:pt x="85" y="53"/>
                  </a:lnTo>
                  <a:lnTo>
                    <a:pt x="83" y="53"/>
                  </a:lnTo>
                  <a:lnTo>
                    <a:pt x="19" y="53"/>
                  </a:lnTo>
                  <a:lnTo>
                    <a:pt x="21" y="67"/>
                  </a:lnTo>
                  <a:lnTo>
                    <a:pt x="29" y="77"/>
                  </a:lnTo>
                  <a:lnTo>
                    <a:pt x="39" y="83"/>
                  </a:lnTo>
                  <a:lnTo>
                    <a:pt x="50" y="85"/>
                  </a:lnTo>
                  <a:lnTo>
                    <a:pt x="61" y="84"/>
                  </a:lnTo>
                  <a:lnTo>
                    <a:pt x="71" y="81"/>
                  </a:lnTo>
                  <a:lnTo>
                    <a:pt x="72" y="80"/>
                  </a:lnTo>
                  <a:lnTo>
                    <a:pt x="73" y="81"/>
                  </a:lnTo>
                  <a:lnTo>
                    <a:pt x="74" y="82"/>
                  </a:lnTo>
                  <a:lnTo>
                    <a:pt x="77" y="90"/>
                  </a:lnTo>
                  <a:lnTo>
                    <a:pt x="78" y="92"/>
                  </a:lnTo>
                  <a:lnTo>
                    <a:pt x="77" y="93"/>
                  </a:lnTo>
                  <a:lnTo>
                    <a:pt x="76" y="94"/>
                  </a:lnTo>
                  <a:lnTo>
                    <a:pt x="76" y="94"/>
                  </a:lnTo>
                  <a:lnTo>
                    <a:pt x="70" y="97"/>
                  </a:lnTo>
                  <a:lnTo>
                    <a:pt x="61" y="99"/>
                  </a:lnTo>
                  <a:lnTo>
                    <a:pt x="50" y="99"/>
                  </a:lnTo>
                  <a:lnTo>
                    <a:pt x="34" y="98"/>
                  </a:lnTo>
                  <a:lnTo>
                    <a:pt x="22" y="93"/>
                  </a:lnTo>
                  <a:lnTo>
                    <a:pt x="12" y="85"/>
                  </a:lnTo>
                  <a:lnTo>
                    <a:pt x="5" y="75"/>
                  </a:lnTo>
                  <a:lnTo>
                    <a:pt x="2" y="62"/>
                  </a:lnTo>
                  <a:lnTo>
                    <a:pt x="0" y="48"/>
                  </a:lnTo>
                  <a:lnTo>
                    <a:pt x="2" y="32"/>
                  </a:lnTo>
                  <a:lnTo>
                    <a:pt x="9"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7" name="Freeform 23"/>
            <p:cNvSpPr>
              <a:spLocks noEditPoints="1"/>
            </p:cNvSpPr>
            <p:nvPr userDrawn="1"/>
          </p:nvSpPr>
          <p:spPr bwMode="auto">
            <a:xfrm>
              <a:off x="5800726" y="5448300"/>
              <a:ext cx="68263" cy="77788"/>
            </a:xfrm>
            <a:custGeom>
              <a:avLst/>
              <a:gdLst>
                <a:gd name="T0" fmla="*/ 43 w 85"/>
                <a:gd name="T1" fmla="*/ 14 h 99"/>
                <a:gd name="T2" fmla="*/ 34 w 85"/>
                <a:gd name="T3" fmla="*/ 15 h 99"/>
                <a:gd name="T4" fmla="*/ 27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2 w 85"/>
                <a:gd name="T19" fmla="*/ 41 h 99"/>
                <a:gd name="T20" fmla="*/ 63 w 85"/>
                <a:gd name="T21" fmla="*/ 41 h 99"/>
                <a:gd name="T22" fmla="*/ 65 w 85"/>
                <a:gd name="T23" fmla="*/ 40 h 99"/>
                <a:gd name="T24" fmla="*/ 66 w 85"/>
                <a:gd name="T25" fmla="*/ 39 h 99"/>
                <a:gd name="T26" fmla="*/ 66 w 85"/>
                <a:gd name="T27" fmla="*/ 37 h 99"/>
                <a:gd name="T28" fmla="*/ 66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7 w 85"/>
                <a:gd name="T41" fmla="*/ 2 h 99"/>
                <a:gd name="T42" fmla="*/ 67 w 85"/>
                <a:gd name="T43" fmla="*/ 6 h 99"/>
                <a:gd name="T44" fmla="*/ 76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7 w 85"/>
                <a:gd name="T61" fmla="*/ 53 h 99"/>
                <a:gd name="T62" fmla="*/ 21 w 85"/>
                <a:gd name="T63" fmla="*/ 67 h 99"/>
                <a:gd name="T64" fmla="*/ 27 w 85"/>
                <a:gd name="T65" fmla="*/ 77 h 99"/>
                <a:gd name="T66" fmla="*/ 37 w 85"/>
                <a:gd name="T67" fmla="*/ 83 h 99"/>
                <a:gd name="T68" fmla="*/ 50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7 w 85"/>
                <a:gd name="T81" fmla="*/ 90 h 99"/>
                <a:gd name="T82" fmla="*/ 77 w 85"/>
                <a:gd name="T83" fmla="*/ 92 h 99"/>
                <a:gd name="T84" fmla="*/ 76 w 85"/>
                <a:gd name="T85" fmla="*/ 93 h 99"/>
                <a:gd name="T86" fmla="*/ 75 w 85"/>
                <a:gd name="T87" fmla="*/ 94 h 99"/>
                <a:gd name="T88" fmla="*/ 75 w 85"/>
                <a:gd name="T89" fmla="*/ 94 h 99"/>
                <a:gd name="T90" fmla="*/ 68 w 85"/>
                <a:gd name="T91" fmla="*/ 97 h 99"/>
                <a:gd name="T92" fmla="*/ 60 w 85"/>
                <a:gd name="T93" fmla="*/ 99 h 99"/>
                <a:gd name="T94" fmla="*/ 48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1 w 85"/>
                <a:gd name="T109" fmla="*/ 32 h 99"/>
                <a:gd name="T110" fmla="*/ 7 w 85"/>
                <a:gd name="T111" fmla="*/ 19 h 99"/>
                <a:gd name="T112" fmla="*/ 16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7" y="20"/>
                  </a:lnTo>
                  <a:lnTo>
                    <a:pt x="22" y="25"/>
                  </a:lnTo>
                  <a:lnTo>
                    <a:pt x="20" y="32"/>
                  </a:lnTo>
                  <a:lnTo>
                    <a:pt x="19" y="36"/>
                  </a:lnTo>
                  <a:lnTo>
                    <a:pt x="19" y="37"/>
                  </a:lnTo>
                  <a:lnTo>
                    <a:pt x="19" y="39"/>
                  </a:lnTo>
                  <a:lnTo>
                    <a:pt x="20" y="40"/>
                  </a:lnTo>
                  <a:lnTo>
                    <a:pt x="22" y="41"/>
                  </a:lnTo>
                  <a:lnTo>
                    <a:pt x="63" y="41"/>
                  </a:lnTo>
                  <a:lnTo>
                    <a:pt x="65" y="40"/>
                  </a:lnTo>
                  <a:lnTo>
                    <a:pt x="66" y="39"/>
                  </a:lnTo>
                  <a:lnTo>
                    <a:pt x="66" y="37"/>
                  </a:lnTo>
                  <a:lnTo>
                    <a:pt x="66" y="36"/>
                  </a:lnTo>
                  <a:lnTo>
                    <a:pt x="65" y="29"/>
                  </a:lnTo>
                  <a:lnTo>
                    <a:pt x="61" y="21"/>
                  </a:lnTo>
                  <a:lnTo>
                    <a:pt x="53" y="16"/>
                  </a:lnTo>
                  <a:lnTo>
                    <a:pt x="43" y="14"/>
                  </a:lnTo>
                  <a:close/>
                  <a:moveTo>
                    <a:pt x="44" y="0"/>
                  </a:moveTo>
                  <a:lnTo>
                    <a:pt x="57" y="2"/>
                  </a:lnTo>
                  <a:lnTo>
                    <a:pt x="67" y="6"/>
                  </a:lnTo>
                  <a:lnTo>
                    <a:pt x="76" y="14"/>
                  </a:lnTo>
                  <a:lnTo>
                    <a:pt x="81" y="24"/>
                  </a:lnTo>
                  <a:lnTo>
                    <a:pt x="84" y="36"/>
                  </a:lnTo>
                  <a:lnTo>
                    <a:pt x="85" y="50"/>
                  </a:lnTo>
                  <a:lnTo>
                    <a:pt x="85" y="50"/>
                  </a:lnTo>
                  <a:lnTo>
                    <a:pt x="85" y="52"/>
                  </a:lnTo>
                  <a:lnTo>
                    <a:pt x="84" y="53"/>
                  </a:lnTo>
                  <a:lnTo>
                    <a:pt x="82" y="53"/>
                  </a:lnTo>
                  <a:lnTo>
                    <a:pt x="17" y="53"/>
                  </a:lnTo>
                  <a:lnTo>
                    <a:pt x="21" y="67"/>
                  </a:lnTo>
                  <a:lnTo>
                    <a:pt x="27" y="77"/>
                  </a:lnTo>
                  <a:lnTo>
                    <a:pt x="37" y="83"/>
                  </a:lnTo>
                  <a:lnTo>
                    <a:pt x="50" y="85"/>
                  </a:lnTo>
                  <a:lnTo>
                    <a:pt x="60" y="84"/>
                  </a:lnTo>
                  <a:lnTo>
                    <a:pt x="70" y="81"/>
                  </a:lnTo>
                  <a:lnTo>
                    <a:pt x="71" y="80"/>
                  </a:lnTo>
                  <a:lnTo>
                    <a:pt x="73" y="81"/>
                  </a:lnTo>
                  <a:lnTo>
                    <a:pt x="74" y="82"/>
                  </a:lnTo>
                  <a:lnTo>
                    <a:pt x="77" y="90"/>
                  </a:lnTo>
                  <a:lnTo>
                    <a:pt x="77" y="92"/>
                  </a:lnTo>
                  <a:lnTo>
                    <a:pt x="76" y="93"/>
                  </a:lnTo>
                  <a:lnTo>
                    <a:pt x="75" y="94"/>
                  </a:lnTo>
                  <a:lnTo>
                    <a:pt x="75" y="94"/>
                  </a:lnTo>
                  <a:lnTo>
                    <a:pt x="68" y="97"/>
                  </a:lnTo>
                  <a:lnTo>
                    <a:pt x="60" y="99"/>
                  </a:lnTo>
                  <a:lnTo>
                    <a:pt x="48" y="99"/>
                  </a:lnTo>
                  <a:lnTo>
                    <a:pt x="33" y="98"/>
                  </a:lnTo>
                  <a:lnTo>
                    <a:pt x="21" y="93"/>
                  </a:lnTo>
                  <a:lnTo>
                    <a:pt x="11" y="85"/>
                  </a:lnTo>
                  <a:lnTo>
                    <a:pt x="4" y="75"/>
                  </a:lnTo>
                  <a:lnTo>
                    <a:pt x="1" y="62"/>
                  </a:lnTo>
                  <a:lnTo>
                    <a:pt x="0" y="48"/>
                  </a:lnTo>
                  <a:lnTo>
                    <a:pt x="1" y="32"/>
                  </a:lnTo>
                  <a:lnTo>
                    <a:pt x="7" y="19"/>
                  </a:lnTo>
                  <a:lnTo>
                    <a:pt x="16"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8" name="Freeform 24"/>
            <p:cNvSpPr>
              <a:spLocks/>
            </p:cNvSpPr>
            <p:nvPr userDrawn="1"/>
          </p:nvSpPr>
          <p:spPr bwMode="auto">
            <a:xfrm>
              <a:off x="6138863" y="5448300"/>
              <a:ext cx="41275" cy="76200"/>
            </a:xfrm>
            <a:custGeom>
              <a:avLst/>
              <a:gdLst>
                <a:gd name="T0" fmla="*/ 42 w 53"/>
                <a:gd name="T1" fmla="*/ 0 h 97"/>
                <a:gd name="T2" fmla="*/ 45 w 53"/>
                <a:gd name="T3" fmla="*/ 0 h 97"/>
                <a:gd name="T4" fmla="*/ 47 w 53"/>
                <a:gd name="T5" fmla="*/ 0 h 97"/>
                <a:gd name="T6" fmla="*/ 49 w 53"/>
                <a:gd name="T7" fmla="*/ 1 h 97"/>
                <a:gd name="T8" fmla="*/ 52 w 53"/>
                <a:gd name="T9" fmla="*/ 1 h 97"/>
                <a:gd name="T10" fmla="*/ 52 w 53"/>
                <a:gd name="T11" fmla="*/ 3 h 97"/>
                <a:gd name="T12" fmla="*/ 53 w 53"/>
                <a:gd name="T13" fmla="*/ 4 h 97"/>
                <a:gd name="T14" fmla="*/ 51 w 53"/>
                <a:gd name="T15" fmla="*/ 13 h 97"/>
                <a:gd name="T16" fmla="*/ 51 w 53"/>
                <a:gd name="T17" fmla="*/ 14 h 97"/>
                <a:gd name="T18" fmla="*/ 49 w 53"/>
                <a:gd name="T19" fmla="*/ 15 h 97"/>
                <a:gd name="T20" fmla="*/ 47 w 53"/>
                <a:gd name="T21" fmla="*/ 15 h 97"/>
                <a:gd name="T22" fmla="*/ 43 w 53"/>
                <a:gd name="T23" fmla="*/ 15 h 97"/>
                <a:gd name="T24" fmla="*/ 33 w 53"/>
                <a:gd name="T25" fmla="*/ 17 h 97"/>
                <a:gd name="T26" fmla="*/ 24 w 53"/>
                <a:gd name="T27" fmla="*/ 25 h 97"/>
                <a:gd name="T28" fmla="*/ 20 w 53"/>
                <a:gd name="T29" fmla="*/ 37 h 97"/>
                <a:gd name="T30" fmla="*/ 17 w 53"/>
                <a:gd name="T31" fmla="*/ 54 h 97"/>
                <a:gd name="T32" fmla="*/ 17 w 53"/>
                <a:gd name="T33" fmla="*/ 93 h 97"/>
                <a:gd name="T34" fmla="*/ 17 w 53"/>
                <a:gd name="T35" fmla="*/ 96 h 97"/>
                <a:gd name="T36" fmla="*/ 16 w 53"/>
                <a:gd name="T37" fmla="*/ 97 h 97"/>
                <a:gd name="T38" fmla="*/ 14 w 53"/>
                <a:gd name="T39" fmla="*/ 97 h 97"/>
                <a:gd name="T40" fmla="*/ 3 w 53"/>
                <a:gd name="T41" fmla="*/ 97 h 97"/>
                <a:gd name="T42" fmla="*/ 2 w 53"/>
                <a:gd name="T43" fmla="*/ 97 h 97"/>
                <a:gd name="T44" fmla="*/ 1 w 53"/>
                <a:gd name="T45" fmla="*/ 96 h 97"/>
                <a:gd name="T46" fmla="*/ 0 w 53"/>
                <a:gd name="T47" fmla="*/ 93 h 97"/>
                <a:gd name="T48" fmla="*/ 0 w 53"/>
                <a:gd name="T49" fmla="*/ 5 h 97"/>
                <a:gd name="T50" fmla="*/ 1 w 53"/>
                <a:gd name="T51" fmla="*/ 4 h 97"/>
                <a:gd name="T52" fmla="*/ 2 w 53"/>
                <a:gd name="T53" fmla="*/ 3 h 97"/>
                <a:gd name="T54" fmla="*/ 3 w 53"/>
                <a:gd name="T55" fmla="*/ 2 h 97"/>
                <a:gd name="T56" fmla="*/ 13 w 53"/>
                <a:gd name="T57" fmla="*/ 2 h 97"/>
                <a:gd name="T58" fmla="*/ 15 w 53"/>
                <a:gd name="T59" fmla="*/ 3 h 97"/>
                <a:gd name="T60" fmla="*/ 16 w 53"/>
                <a:gd name="T61" fmla="*/ 4 h 97"/>
                <a:gd name="T62" fmla="*/ 16 w 53"/>
                <a:gd name="T63" fmla="*/ 5 h 97"/>
                <a:gd name="T64" fmla="*/ 16 w 53"/>
                <a:gd name="T65" fmla="*/ 16 h 97"/>
                <a:gd name="T66" fmla="*/ 16 w 53"/>
                <a:gd name="T67" fmla="*/ 16 h 97"/>
                <a:gd name="T68" fmla="*/ 23 w 53"/>
                <a:gd name="T69" fmla="*/ 7 h 97"/>
                <a:gd name="T70" fmla="*/ 32 w 53"/>
                <a:gd name="T71" fmla="*/ 2 h 97"/>
                <a:gd name="T72" fmla="*/ 42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2" y="0"/>
                  </a:moveTo>
                  <a:lnTo>
                    <a:pt x="45" y="0"/>
                  </a:lnTo>
                  <a:lnTo>
                    <a:pt x="47" y="0"/>
                  </a:lnTo>
                  <a:lnTo>
                    <a:pt x="49" y="1"/>
                  </a:lnTo>
                  <a:lnTo>
                    <a:pt x="52" y="1"/>
                  </a:lnTo>
                  <a:lnTo>
                    <a:pt x="52" y="3"/>
                  </a:lnTo>
                  <a:lnTo>
                    <a:pt x="53" y="4"/>
                  </a:lnTo>
                  <a:lnTo>
                    <a:pt x="51" y="13"/>
                  </a:lnTo>
                  <a:lnTo>
                    <a:pt x="51" y="14"/>
                  </a:lnTo>
                  <a:lnTo>
                    <a:pt x="49" y="15"/>
                  </a:lnTo>
                  <a:lnTo>
                    <a:pt x="47" y="15"/>
                  </a:lnTo>
                  <a:lnTo>
                    <a:pt x="43" y="15"/>
                  </a:lnTo>
                  <a:lnTo>
                    <a:pt x="33" y="17"/>
                  </a:lnTo>
                  <a:lnTo>
                    <a:pt x="24" y="25"/>
                  </a:lnTo>
                  <a:lnTo>
                    <a:pt x="20" y="37"/>
                  </a:lnTo>
                  <a:lnTo>
                    <a:pt x="17" y="54"/>
                  </a:lnTo>
                  <a:lnTo>
                    <a:pt x="17" y="93"/>
                  </a:lnTo>
                  <a:lnTo>
                    <a:pt x="17" y="96"/>
                  </a:lnTo>
                  <a:lnTo>
                    <a:pt x="16" y="97"/>
                  </a:lnTo>
                  <a:lnTo>
                    <a:pt x="14" y="97"/>
                  </a:lnTo>
                  <a:lnTo>
                    <a:pt x="3" y="97"/>
                  </a:lnTo>
                  <a:lnTo>
                    <a:pt x="2" y="97"/>
                  </a:lnTo>
                  <a:lnTo>
                    <a:pt x="1" y="96"/>
                  </a:lnTo>
                  <a:lnTo>
                    <a:pt x="0" y="93"/>
                  </a:lnTo>
                  <a:lnTo>
                    <a:pt x="0" y="5"/>
                  </a:lnTo>
                  <a:lnTo>
                    <a:pt x="1" y="4"/>
                  </a:lnTo>
                  <a:lnTo>
                    <a:pt x="2" y="3"/>
                  </a:lnTo>
                  <a:lnTo>
                    <a:pt x="3" y="2"/>
                  </a:lnTo>
                  <a:lnTo>
                    <a:pt x="13" y="2"/>
                  </a:lnTo>
                  <a:lnTo>
                    <a:pt x="15" y="3"/>
                  </a:lnTo>
                  <a:lnTo>
                    <a:pt x="16" y="4"/>
                  </a:lnTo>
                  <a:lnTo>
                    <a:pt x="16" y="5"/>
                  </a:lnTo>
                  <a:lnTo>
                    <a:pt x="16" y="16"/>
                  </a:lnTo>
                  <a:lnTo>
                    <a:pt x="16" y="16"/>
                  </a:lnTo>
                  <a:lnTo>
                    <a:pt x="23" y="7"/>
                  </a:lnTo>
                  <a:lnTo>
                    <a:pt x="32" y="2"/>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25"/>
            <p:cNvSpPr>
              <a:spLocks/>
            </p:cNvSpPr>
            <p:nvPr userDrawn="1"/>
          </p:nvSpPr>
          <p:spPr bwMode="auto">
            <a:xfrm>
              <a:off x="5886451" y="5416550"/>
              <a:ext cx="66675" cy="107950"/>
            </a:xfrm>
            <a:custGeom>
              <a:avLst/>
              <a:gdLst>
                <a:gd name="T0" fmla="*/ 4 w 85"/>
                <a:gd name="T1" fmla="*/ 0 h 137"/>
                <a:gd name="T2" fmla="*/ 14 w 85"/>
                <a:gd name="T3" fmla="*/ 0 h 137"/>
                <a:gd name="T4" fmla="*/ 16 w 85"/>
                <a:gd name="T5" fmla="*/ 0 h 137"/>
                <a:gd name="T6" fmla="*/ 17 w 85"/>
                <a:gd name="T7" fmla="*/ 2 h 137"/>
                <a:gd name="T8" fmla="*/ 17 w 85"/>
                <a:gd name="T9" fmla="*/ 4 h 137"/>
                <a:gd name="T10" fmla="*/ 17 w 85"/>
                <a:gd name="T11" fmla="*/ 57 h 137"/>
                <a:gd name="T12" fmla="*/ 18 w 85"/>
                <a:gd name="T13" fmla="*/ 57 h 137"/>
                <a:gd name="T14" fmla="*/ 25 w 85"/>
                <a:gd name="T15" fmla="*/ 47 h 137"/>
                <a:gd name="T16" fmla="*/ 36 w 85"/>
                <a:gd name="T17" fmla="*/ 42 h 137"/>
                <a:gd name="T18" fmla="*/ 49 w 85"/>
                <a:gd name="T19" fmla="*/ 40 h 137"/>
                <a:gd name="T20" fmla="*/ 61 w 85"/>
                <a:gd name="T21" fmla="*/ 42 h 137"/>
                <a:gd name="T22" fmla="*/ 71 w 85"/>
                <a:gd name="T23" fmla="*/ 46 h 137"/>
                <a:gd name="T24" fmla="*/ 79 w 85"/>
                <a:gd name="T25" fmla="*/ 55 h 137"/>
                <a:gd name="T26" fmla="*/ 82 w 85"/>
                <a:gd name="T27" fmla="*/ 66 h 137"/>
                <a:gd name="T28" fmla="*/ 85 w 85"/>
                <a:gd name="T29" fmla="*/ 81 h 137"/>
                <a:gd name="T30" fmla="*/ 85 w 85"/>
                <a:gd name="T31" fmla="*/ 133 h 137"/>
                <a:gd name="T32" fmla="*/ 84 w 85"/>
                <a:gd name="T33" fmla="*/ 136 h 137"/>
                <a:gd name="T34" fmla="*/ 82 w 85"/>
                <a:gd name="T35" fmla="*/ 137 h 137"/>
                <a:gd name="T36" fmla="*/ 81 w 85"/>
                <a:gd name="T37" fmla="*/ 137 h 137"/>
                <a:gd name="T38" fmla="*/ 70 w 85"/>
                <a:gd name="T39" fmla="*/ 137 h 137"/>
                <a:gd name="T40" fmla="*/ 68 w 85"/>
                <a:gd name="T41" fmla="*/ 137 h 137"/>
                <a:gd name="T42" fmla="*/ 67 w 85"/>
                <a:gd name="T43" fmla="*/ 136 h 137"/>
                <a:gd name="T44" fmla="*/ 67 w 85"/>
                <a:gd name="T45" fmla="*/ 133 h 137"/>
                <a:gd name="T46" fmla="*/ 67 w 85"/>
                <a:gd name="T47" fmla="*/ 88 h 137"/>
                <a:gd name="T48" fmla="*/ 66 w 85"/>
                <a:gd name="T49" fmla="*/ 73 h 137"/>
                <a:gd name="T50" fmla="*/ 62 w 85"/>
                <a:gd name="T51" fmla="*/ 63 h 137"/>
                <a:gd name="T52" fmla="*/ 56 w 85"/>
                <a:gd name="T53" fmla="*/ 56 h 137"/>
                <a:gd name="T54" fmla="*/ 47 w 85"/>
                <a:gd name="T55" fmla="*/ 54 h 137"/>
                <a:gd name="T56" fmla="*/ 36 w 85"/>
                <a:gd name="T57" fmla="*/ 56 h 137"/>
                <a:gd name="T58" fmla="*/ 28 w 85"/>
                <a:gd name="T59" fmla="*/ 61 h 137"/>
                <a:gd name="T60" fmla="*/ 23 w 85"/>
                <a:gd name="T61" fmla="*/ 70 h 137"/>
                <a:gd name="T62" fmla="*/ 19 w 85"/>
                <a:gd name="T63" fmla="*/ 80 h 137"/>
                <a:gd name="T64" fmla="*/ 18 w 85"/>
                <a:gd name="T65" fmla="*/ 93 h 137"/>
                <a:gd name="T66" fmla="*/ 18 w 85"/>
                <a:gd name="T67" fmla="*/ 133 h 137"/>
                <a:gd name="T68" fmla="*/ 17 w 85"/>
                <a:gd name="T69" fmla="*/ 136 h 137"/>
                <a:gd name="T70" fmla="*/ 16 w 85"/>
                <a:gd name="T71" fmla="*/ 137 h 137"/>
                <a:gd name="T72" fmla="*/ 15 w 85"/>
                <a:gd name="T73" fmla="*/ 137 h 137"/>
                <a:gd name="T74" fmla="*/ 4 w 85"/>
                <a:gd name="T75" fmla="*/ 137 h 137"/>
                <a:gd name="T76" fmla="*/ 1 w 85"/>
                <a:gd name="T77" fmla="*/ 137 h 137"/>
                <a:gd name="T78" fmla="*/ 0 w 85"/>
                <a:gd name="T79" fmla="*/ 136 h 137"/>
                <a:gd name="T80" fmla="*/ 0 w 85"/>
                <a:gd name="T81" fmla="*/ 133 h 137"/>
                <a:gd name="T82" fmla="*/ 0 w 85"/>
                <a:gd name="T83" fmla="*/ 4 h 137"/>
                <a:gd name="T84" fmla="*/ 0 w 85"/>
                <a:gd name="T85" fmla="*/ 2 h 137"/>
                <a:gd name="T86" fmla="*/ 1 w 85"/>
                <a:gd name="T87" fmla="*/ 0 h 137"/>
                <a:gd name="T88" fmla="*/ 4 w 85"/>
                <a:gd name="T8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37">
                  <a:moveTo>
                    <a:pt x="4" y="0"/>
                  </a:moveTo>
                  <a:lnTo>
                    <a:pt x="14" y="0"/>
                  </a:lnTo>
                  <a:lnTo>
                    <a:pt x="16" y="0"/>
                  </a:lnTo>
                  <a:lnTo>
                    <a:pt x="17" y="2"/>
                  </a:lnTo>
                  <a:lnTo>
                    <a:pt x="17" y="4"/>
                  </a:lnTo>
                  <a:lnTo>
                    <a:pt x="17" y="57"/>
                  </a:lnTo>
                  <a:lnTo>
                    <a:pt x="18" y="57"/>
                  </a:lnTo>
                  <a:lnTo>
                    <a:pt x="25" y="47"/>
                  </a:lnTo>
                  <a:lnTo>
                    <a:pt x="36" y="42"/>
                  </a:lnTo>
                  <a:lnTo>
                    <a:pt x="49" y="40"/>
                  </a:lnTo>
                  <a:lnTo>
                    <a:pt x="61" y="42"/>
                  </a:lnTo>
                  <a:lnTo>
                    <a:pt x="71" y="46"/>
                  </a:lnTo>
                  <a:lnTo>
                    <a:pt x="79" y="55"/>
                  </a:lnTo>
                  <a:lnTo>
                    <a:pt x="82" y="66"/>
                  </a:lnTo>
                  <a:lnTo>
                    <a:pt x="85" y="81"/>
                  </a:lnTo>
                  <a:lnTo>
                    <a:pt x="85" y="133"/>
                  </a:lnTo>
                  <a:lnTo>
                    <a:pt x="84" y="136"/>
                  </a:lnTo>
                  <a:lnTo>
                    <a:pt x="82" y="137"/>
                  </a:lnTo>
                  <a:lnTo>
                    <a:pt x="81" y="137"/>
                  </a:lnTo>
                  <a:lnTo>
                    <a:pt x="70" y="137"/>
                  </a:lnTo>
                  <a:lnTo>
                    <a:pt x="68" y="137"/>
                  </a:lnTo>
                  <a:lnTo>
                    <a:pt x="67" y="136"/>
                  </a:lnTo>
                  <a:lnTo>
                    <a:pt x="67" y="133"/>
                  </a:lnTo>
                  <a:lnTo>
                    <a:pt x="67" y="88"/>
                  </a:lnTo>
                  <a:lnTo>
                    <a:pt x="66" y="73"/>
                  </a:lnTo>
                  <a:lnTo>
                    <a:pt x="62" y="63"/>
                  </a:lnTo>
                  <a:lnTo>
                    <a:pt x="56" y="56"/>
                  </a:lnTo>
                  <a:lnTo>
                    <a:pt x="47" y="54"/>
                  </a:lnTo>
                  <a:lnTo>
                    <a:pt x="36" y="56"/>
                  </a:lnTo>
                  <a:lnTo>
                    <a:pt x="28" y="61"/>
                  </a:lnTo>
                  <a:lnTo>
                    <a:pt x="23" y="70"/>
                  </a:lnTo>
                  <a:lnTo>
                    <a:pt x="19" y="80"/>
                  </a:lnTo>
                  <a:lnTo>
                    <a:pt x="18" y="93"/>
                  </a:lnTo>
                  <a:lnTo>
                    <a:pt x="18" y="133"/>
                  </a:lnTo>
                  <a:lnTo>
                    <a:pt x="17" y="136"/>
                  </a:lnTo>
                  <a:lnTo>
                    <a:pt x="16" y="137"/>
                  </a:lnTo>
                  <a:lnTo>
                    <a:pt x="15" y="137"/>
                  </a:lnTo>
                  <a:lnTo>
                    <a:pt x="4" y="137"/>
                  </a:lnTo>
                  <a:lnTo>
                    <a:pt x="1" y="137"/>
                  </a:lnTo>
                  <a:lnTo>
                    <a:pt x="0" y="136"/>
                  </a:lnTo>
                  <a:lnTo>
                    <a:pt x="0" y="133"/>
                  </a:lnTo>
                  <a:lnTo>
                    <a:pt x="0" y="4"/>
                  </a:lnTo>
                  <a:lnTo>
                    <a:pt x="0" y="2"/>
                  </a:lnTo>
                  <a:lnTo>
                    <a:pt x="1"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26"/>
            <p:cNvSpPr>
              <a:spLocks noEditPoints="1"/>
            </p:cNvSpPr>
            <p:nvPr userDrawn="1"/>
          </p:nvSpPr>
          <p:spPr bwMode="auto">
            <a:xfrm>
              <a:off x="5716588" y="5422900"/>
              <a:ext cx="66675" cy="101600"/>
            </a:xfrm>
            <a:custGeom>
              <a:avLst/>
              <a:gdLst>
                <a:gd name="T0" fmla="*/ 19 w 85"/>
                <a:gd name="T1" fmla="*/ 70 h 130"/>
                <a:gd name="T2" fmla="*/ 19 w 85"/>
                <a:gd name="T3" fmla="*/ 115 h 130"/>
                <a:gd name="T4" fmla="*/ 32 w 85"/>
                <a:gd name="T5" fmla="*/ 115 h 130"/>
                <a:gd name="T6" fmla="*/ 42 w 85"/>
                <a:gd name="T7" fmla="*/ 114 h 130"/>
                <a:gd name="T8" fmla="*/ 51 w 85"/>
                <a:gd name="T9" fmla="*/ 113 h 130"/>
                <a:gd name="T10" fmla="*/ 58 w 85"/>
                <a:gd name="T11" fmla="*/ 108 h 130"/>
                <a:gd name="T12" fmla="*/ 62 w 85"/>
                <a:gd name="T13" fmla="*/ 103 h 130"/>
                <a:gd name="T14" fmla="*/ 65 w 85"/>
                <a:gd name="T15" fmla="*/ 94 h 130"/>
                <a:gd name="T16" fmla="*/ 62 w 85"/>
                <a:gd name="T17" fmla="*/ 84 h 130"/>
                <a:gd name="T18" fmla="*/ 57 w 85"/>
                <a:gd name="T19" fmla="*/ 77 h 130"/>
                <a:gd name="T20" fmla="*/ 50 w 85"/>
                <a:gd name="T21" fmla="*/ 73 h 130"/>
                <a:gd name="T22" fmla="*/ 40 w 85"/>
                <a:gd name="T23" fmla="*/ 72 h 130"/>
                <a:gd name="T24" fmla="*/ 31 w 85"/>
                <a:gd name="T25" fmla="*/ 70 h 130"/>
                <a:gd name="T26" fmla="*/ 19 w 85"/>
                <a:gd name="T27" fmla="*/ 70 h 130"/>
                <a:gd name="T28" fmla="*/ 19 w 85"/>
                <a:gd name="T29" fmla="*/ 15 h 130"/>
                <a:gd name="T30" fmla="*/ 19 w 85"/>
                <a:gd name="T31" fmla="*/ 56 h 130"/>
                <a:gd name="T32" fmla="*/ 29 w 85"/>
                <a:gd name="T33" fmla="*/ 56 h 130"/>
                <a:gd name="T34" fmla="*/ 39 w 85"/>
                <a:gd name="T35" fmla="*/ 55 h 130"/>
                <a:gd name="T36" fmla="*/ 49 w 85"/>
                <a:gd name="T37" fmla="*/ 54 h 130"/>
                <a:gd name="T38" fmla="*/ 56 w 85"/>
                <a:gd name="T39" fmla="*/ 50 h 130"/>
                <a:gd name="T40" fmla="*/ 60 w 85"/>
                <a:gd name="T41" fmla="*/ 44 h 130"/>
                <a:gd name="T42" fmla="*/ 62 w 85"/>
                <a:gd name="T43" fmla="*/ 35 h 130"/>
                <a:gd name="T44" fmla="*/ 61 w 85"/>
                <a:gd name="T45" fmla="*/ 27 h 130"/>
                <a:gd name="T46" fmla="*/ 57 w 85"/>
                <a:gd name="T47" fmla="*/ 21 h 130"/>
                <a:gd name="T48" fmla="*/ 51 w 85"/>
                <a:gd name="T49" fmla="*/ 18 h 130"/>
                <a:gd name="T50" fmla="*/ 45 w 85"/>
                <a:gd name="T51" fmla="*/ 16 h 130"/>
                <a:gd name="T52" fmla="*/ 38 w 85"/>
                <a:gd name="T53" fmla="*/ 15 h 130"/>
                <a:gd name="T54" fmla="*/ 19 w 85"/>
                <a:gd name="T55" fmla="*/ 15 h 130"/>
                <a:gd name="T56" fmla="*/ 4 w 85"/>
                <a:gd name="T57" fmla="*/ 0 h 130"/>
                <a:gd name="T58" fmla="*/ 36 w 85"/>
                <a:gd name="T59" fmla="*/ 0 h 130"/>
                <a:gd name="T60" fmla="*/ 50 w 85"/>
                <a:gd name="T61" fmla="*/ 1 h 130"/>
                <a:gd name="T62" fmla="*/ 63 w 85"/>
                <a:gd name="T63" fmla="*/ 5 h 130"/>
                <a:gd name="T64" fmla="*/ 72 w 85"/>
                <a:gd name="T65" fmla="*/ 10 h 130"/>
                <a:gd name="T66" fmla="*/ 79 w 85"/>
                <a:gd name="T67" fmla="*/ 20 h 130"/>
                <a:gd name="T68" fmla="*/ 81 w 85"/>
                <a:gd name="T69" fmla="*/ 33 h 130"/>
                <a:gd name="T70" fmla="*/ 79 w 85"/>
                <a:gd name="T71" fmla="*/ 45 h 130"/>
                <a:gd name="T72" fmla="*/ 73 w 85"/>
                <a:gd name="T73" fmla="*/ 54 h 130"/>
                <a:gd name="T74" fmla="*/ 66 w 85"/>
                <a:gd name="T75" fmla="*/ 59 h 130"/>
                <a:gd name="T76" fmla="*/ 55 w 85"/>
                <a:gd name="T77" fmla="*/ 64 h 130"/>
                <a:gd name="T78" fmla="*/ 55 w 85"/>
                <a:gd name="T79" fmla="*/ 64 h 130"/>
                <a:gd name="T80" fmla="*/ 67 w 85"/>
                <a:gd name="T81" fmla="*/ 67 h 130"/>
                <a:gd name="T82" fmla="*/ 76 w 85"/>
                <a:gd name="T83" fmla="*/ 74 h 130"/>
                <a:gd name="T84" fmla="*/ 82 w 85"/>
                <a:gd name="T85" fmla="*/ 83 h 130"/>
                <a:gd name="T86" fmla="*/ 85 w 85"/>
                <a:gd name="T87" fmla="*/ 95 h 130"/>
                <a:gd name="T88" fmla="*/ 82 w 85"/>
                <a:gd name="T89" fmla="*/ 107 h 130"/>
                <a:gd name="T90" fmla="*/ 77 w 85"/>
                <a:gd name="T91" fmla="*/ 117 h 130"/>
                <a:gd name="T92" fmla="*/ 69 w 85"/>
                <a:gd name="T93" fmla="*/ 123 h 130"/>
                <a:gd name="T94" fmla="*/ 59 w 85"/>
                <a:gd name="T95" fmla="*/ 127 h 130"/>
                <a:gd name="T96" fmla="*/ 48 w 85"/>
                <a:gd name="T97" fmla="*/ 130 h 130"/>
                <a:gd name="T98" fmla="*/ 35 w 85"/>
                <a:gd name="T99" fmla="*/ 130 h 130"/>
                <a:gd name="T100" fmla="*/ 4 w 85"/>
                <a:gd name="T101" fmla="*/ 130 h 130"/>
                <a:gd name="T102" fmla="*/ 1 w 85"/>
                <a:gd name="T103" fmla="*/ 130 h 130"/>
                <a:gd name="T104" fmla="*/ 0 w 85"/>
                <a:gd name="T105" fmla="*/ 129 h 130"/>
                <a:gd name="T106" fmla="*/ 0 w 85"/>
                <a:gd name="T107" fmla="*/ 126 h 130"/>
                <a:gd name="T108" fmla="*/ 0 w 85"/>
                <a:gd name="T109" fmla="*/ 4 h 130"/>
                <a:gd name="T110" fmla="*/ 0 w 85"/>
                <a:gd name="T111" fmla="*/ 1 h 130"/>
                <a:gd name="T112" fmla="*/ 1 w 85"/>
                <a:gd name="T113" fmla="*/ 0 h 130"/>
                <a:gd name="T114" fmla="*/ 4 w 85"/>
                <a:gd name="T11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30">
                  <a:moveTo>
                    <a:pt x="19" y="70"/>
                  </a:moveTo>
                  <a:lnTo>
                    <a:pt x="19" y="115"/>
                  </a:lnTo>
                  <a:lnTo>
                    <a:pt x="32" y="115"/>
                  </a:lnTo>
                  <a:lnTo>
                    <a:pt x="42" y="114"/>
                  </a:lnTo>
                  <a:lnTo>
                    <a:pt x="51" y="113"/>
                  </a:lnTo>
                  <a:lnTo>
                    <a:pt x="58" y="108"/>
                  </a:lnTo>
                  <a:lnTo>
                    <a:pt x="62" y="103"/>
                  </a:lnTo>
                  <a:lnTo>
                    <a:pt x="65" y="94"/>
                  </a:lnTo>
                  <a:lnTo>
                    <a:pt x="62" y="84"/>
                  </a:lnTo>
                  <a:lnTo>
                    <a:pt x="57" y="77"/>
                  </a:lnTo>
                  <a:lnTo>
                    <a:pt x="50" y="73"/>
                  </a:lnTo>
                  <a:lnTo>
                    <a:pt x="40" y="72"/>
                  </a:lnTo>
                  <a:lnTo>
                    <a:pt x="31" y="70"/>
                  </a:lnTo>
                  <a:lnTo>
                    <a:pt x="19" y="70"/>
                  </a:lnTo>
                  <a:close/>
                  <a:moveTo>
                    <a:pt x="19" y="15"/>
                  </a:moveTo>
                  <a:lnTo>
                    <a:pt x="19" y="56"/>
                  </a:lnTo>
                  <a:lnTo>
                    <a:pt x="29" y="56"/>
                  </a:lnTo>
                  <a:lnTo>
                    <a:pt x="39" y="55"/>
                  </a:lnTo>
                  <a:lnTo>
                    <a:pt x="49" y="54"/>
                  </a:lnTo>
                  <a:lnTo>
                    <a:pt x="56" y="50"/>
                  </a:lnTo>
                  <a:lnTo>
                    <a:pt x="60" y="44"/>
                  </a:lnTo>
                  <a:lnTo>
                    <a:pt x="62" y="35"/>
                  </a:lnTo>
                  <a:lnTo>
                    <a:pt x="61" y="27"/>
                  </a:lnTo>
                  <a:lnTo>
                    <a:pt x="57" y="21"/>
                  </a:lnTo>
                  <a:lnTo>
                    <a:pt x="51" y="18"/>
                  </a:lnTo>
                  <a:lnTo>
                    <a:pt x="45" y="16"/>
                  </a:lnTo>
                  <a:lnTo>
                    <a:pt x="38" y="15"/>
                  </a:lnTo>
                  <a:lnTo>
                    <a:pt x="19" y="15"/>
                  </a:lnTo>
                  <a:close/>
                  <a:moveTo>
                    <a:pt x="4" y="0"/>
                  </a:moveTo>
                  <a:lnTo>
                    <a:pt x="36" y="0"/>
                  </a:lnTo>
                  <a:lnTo>
                    <a:pt x="50" y="1"/>
                  </a:lnTo>
                  <a:lnTo>
                    <a:pt x="63" y="5"/>
                  </a:lnTo>
                  <a:lnTo>
                    <a:pt x="72" y="10"/>
                  </a:lnTo>
                  <a:lnTo>
                    <a:pt x="79" y="20"/>
                  </a:lnTo>
                  <a:lnTo>
                    <a:pt x="81" y="33"/>
                  </a:lnTo>
                  <a:lnTo>
                    <a:pt x="79" y="45"/>
                  </a:lnTo>
                  <a:lnTo>
                    <a:pt x="73" y="54"/>
                  </a:lnTo>
                  <a:lnTo>
                    <a:pt x="66" y="59"/>
                  </a:lnTo>
                  <a:lnTo>
                    <a:pt x="55" y="64"/>
                  </a:lnTo>
                  <a:lnTo>
                    <a:pt x="55" y="64"/>
                  </a:lnTo>
                  <a:lnTo>
                    <a:pt x="67" y="67"/>
                  </a:lnTo>
                  <a:lnTo>
                    <a:pt x="76" y="74"/>
                  </a:lnTo>
                  <a:lnTo>
                    <a:pt x="82" y="83"/>
                  </a:lnTo>
                  <a:lnTo>
                    <a:pt x="85" y="95"/>
                  </a:lnTo>
                  <a:lnTo>
                    <a:pt x="82" y="107"/>
                  </a:lnTo>
                  <a:lnTo>
                    <a:pt x="77" y="117"/>
                  </a:lnTo>
                  <a:lnTo>
                    <a:pt x="69" y="123"/>
                  </a:lnTo>
                  <a:lnTo>
                    <a:pt x="59" y="127"/>
                  </a:lnTo>
                  <a:lnTo>
                    <a:pt x="48" y="130"/>
                  </a:lnTo>
                  <a:lnTo>
                    <a:pt x="35" y="130"/>
                  </a:lnTo>
                  <a:lnTo>
                    <a:pt x="4" y="130"/>
                  </a:lnTo>
                  <a:lnTo>
                    <a:pt x="1" y="130"/>
                  </a:lnTo>
                  <a:lnTo>
                    <a:pt x="0" y="129"/>
                  </a:lnTo>
                  <a:lnTo>
                    <a:pt x="0" y="126"/>
                  </a:lnTo>
                  <a:lnTo>
                    <a:pt x="0" y="4"/>
                  </a:lnTo>
                  <a:lnTo>
                    <a:pt x="0" y="1"/>
                  </a:lnTo>
                  <a:lnTo>
                    <a:pt x="1"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1" name="Freeform 27"/>
            <p:cNvSpPr>
              <a:spLocks/>
            </p:cNvSpPr>
            <p:nvPr userDrawn="1"/>
          </p:nvSpPr>
          <p:spPr bwMode="auto">
            <a:xfrm>
              <a:off x="5338763" y="5432425"/>
              <a:ext cx="50800" cy="93663"/>
            </a:xfrm>
            <a:custGeom>
              <a:avLst/>
              <a:gdLst>
                <a:gd name="T0" fmla="*/ 25 w 66"/>
                <a:gd name="T1" fmla="*/ 0 h 120"/>
                <a:gd name="T2" fmla="*/ 36 w 66"/>
                <a:gd name="T3" fmla="*/ 0 h 120"/>
                <a:gd name="T4" fmla="*/ 38 w 66"/>
                <a:gd name="T5" fmla="*/ 2 h 120"/>
                <a:gd name="T6" fmla="*/ 39 w 66"/>
                <a:gd name="T7" fmla="*/ 3 h 120"/>
                <a:gd name="T8" fmla="*/ 39 w 66"/>
                <a:gd name="T9" fmla="*/ 4 h 120"/>
                <a:gd name="T10" fmla="*/ 39 w 66"/>
                <a:gd name="T11" fmla="*/ 23 h 120"/>
                <a:gd name="T12" fmla="*/ 61 w 66"/>
                <a:gd name="T13" fmla="*/ 23 h 120"/>
                <a:gd name="T14" fmla="*/ 63 w 66"/>
                <a:gd name="T15" fmla="*/ 24 h 120"/>
                <a:gd name="T16" fmla="*/ 64 w 66"/>
                <a:gd name="T17" fmla="*/ 25 h 120"/>
                <a:gd name="T18" fmla="*/ 65 w 66"/>
                <a:gd name="T19" fmla="*/ 26 h 120"/>
                <a:gd name="T20" fmla="*/ 65 w 66"/>
                <a:gd name="T21" fmla="*/ 34 h 120"/>
                <a:gd name="T22" fmla="*/ 64 w 66"/>
                <a:gd name="T23" fmla="*/ 35 h 120"/>
                <a:gd name="T24" fmla="*/ 63 w 66"/>
                <a:gd name="T25" fmla="*/ 36 h 120"/>
                <a:gd name="T26" fmla="*/ 61 w 66"/>
                <a:gd name="T27" fmla="*/ 37 h 120"/>
                <a:gd name="T28" fmla="*/ 39 w 66"/>
                <a:gd name="T29" fmla="*/ 37 h 120"/>
                <a:gd name="T30" fmla="*/ 39 w 66"/>
                <a:gd name="T31" fmla="*/ 89 h 120"/>
                <a:gd name="T32" fmla="*/ 40 w 66"/>
                <a:gd name="T33" fmla="*/ 94 h 120"/>
                <a:gd name="T34" fmla="*/ 41 w 66"/>
                <a:gd name="T35" fmla="*/ 99 h 120"/>
                <a:gd name="T36" fmla="*/ 44 w 66"/>
                <a:gd name="T37" fmla="*/ 102 h 120"/>
                <a:gd name="T38" fmla="*/ 47 w 66"/>
                <a:gd name="T39" fmla="*/ 104 h 120"/>
                <a:gd name="T40" fmla="*/ 50 w 66"/>
                <a:gd name="T41" fmla="*/ 105 h 120"/>
                <a:gd name="T42" fmla="*/ 54 w 66"/>
                <a:gd name="T43" fmla="*/ 106 h 120"/>
                <a:gd name="T44" fmla="*/ 58 w 66"/>
                <a:gd name="T45" fmla="*/ 105 h 120"/>
                <a:gd name="T46" fmla="*/ 60 w 66"/>
                <a:gd name="T47" fmla="*/ 105 h 120"/>
                <a:gd name="T48" fmla="*/ 61 w 66"/>
                <a:gd name="T49" fmla="*/ 105 h 120"/>
                <a:gd name="T50" fmla="*/ 63 w 66"/>
                <a:gd name="T51" fmla="*/ 105 h 120"/>
                <a:gd name="T52" fmla="*/ 64 w 66"/>
                <a:gd name="T53" fmla="*/ 106 h 120"/>
                <a:gd name="T54" fmla="*/ 65 w 66"/>
                <a:gd name="T55" fmla="*/ 108 h 120"/>
                <a:gd name="T56" fmla="*/ 66 w 66"/>
                <a:gd name="T57" fmla="*/ 114 h 120"/>
                <a:gd name="T58" fmla="*/ 66 w 66"/>
                <a:gd name="T59" fmla="*/ 117 h 120"/>
                <a:gd name="T60" fmla="*/ 65 w 66"/>
                <a:gd name="T61" fmla="*/ 118 h 120"/>
                <a:gd name="T62" fmla="*/ 64 w 66"/>
                <a:gd name="T63" fmla="*/ 119 h 120"/>
                <a:gd name="T64" fmla="*/ 58 w 66"/>
                <a:gd name="T65" fmla="*/ 120 h 120"/>
                <a:gd name="T66" fmla="*/ 51 w 66"/>
                <a:gd name="T67" fmla="*/ 120 h 120"/>
                <a:gd name="T68" fmla="*/ 39 w 66"/>
                <a:gd name="T69" fmla="*/ 119 h 120"/>
                <a:gd name="T70" fmla="*/ 30 w 66"/>
                <a:gd name="T71" fmla="*/ 113 h 120"/>
                <a:gd name="T72" fmla="*/ 24 w 66"/>
                <a:gd name="T73" fmla="*/ 105 h 120"/>
                <a:gd name="T74" fmla="*/ 21 w 66"/>
                <a:gd name="T75" fmla="*/ 93 h 120"/>
                <a:gd name="T76" fmla="*/ 21 w 66"/>
                <a:gd name="T77" fmla="*/ 37 h 120"/>
                <a:gd name="T78" fmla="*/ 4 w 66"/>
                <a:gd name="T79" fmla="*/ 37 h 120"/>
                <a:gd name="T80" fmla="*/ 3 w 66"/>
                <a:gd name="T81" fmla="*/ 36 h 120"/>
                <a:gd name="T82" fmla="*/ 2 w 66"/>
                <a:gd name="T83" fmla="*/ 35 h 120"/>
                <a:gd name="T84" fmla="*/ 0 w 66"/>
                <a:gd name="T85" fmla="*/ 34 h 120"/>
                <a:gd name="T86" fmla="*/ 0 w 66"/>
                <a:gd name="T87" fmla="*/ 26 h 120"/>
                <a:gd name="T88" fmla="*/ 2 w 66"/>
                <a:gd name="T89" fmla="*/ 25 h 120"/>
                <a:gd name="T90" fmla="*/ 3 w 66"/>
                <a:gd name="T91" fmla="*/ 24 h 120"/>
                <a:gd name="T92" fmla="*/ 4 w 66"/>
                <a:gd name="T93" fmla="*/ 23 h 120"/>
                <a:gd name="T94" fmla="*/ 21 w 66"/>
                <a:gd name="T95" fmla="*/ 23 h 120"/>
                <a:gd name="T96" fmla="*/ 21 w 66"/>
                <a:gd name="T97" fmla="*/ 4 h 120"/>
                <a:gd name="T98" fmla="*/ 23 w 66"/>
                <a:gd name="T99" fmla="*/ 3 h 120"/>
                <a:gd name="T100" fmla="*/ 24 w 66"/>
                <a:gd name="T101" fmla="*/ 2 h 120"/>
                <a:gd name="T102" fmla="*/ 25 w 66"/>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20">
                  <a:moveTo>
                    <a:pt x="25" y="0"/>
                  </a:moveTo>
                  <a:lnTo>
                    <a:pt x="36" y="0"/>
                  </a:lnTo>
                  <a:lnTo>
                    <a:pt x="38" y="2"/>
                  </a:lnTo>
                  <a:lnTo>
                    <a:pt x="39" y="3"/>
                  </a:lnTo>
                  <a:lnTo>
                    <a:pt x="39" y="4"/>
                  </a:lnTo>
                  <a:lnTo>
                    <a:pt x="39" y="23"/>
                  </a:lnTo>
                  <a:lnTo>
                    <a:pt x="61" y="23"/>
                  </a:lnTo>
                  <a:lnTo>
                    <a:pt x="63" y="24"/>
                  </a:lnTo>
                  <a:lnTo>
                    <a:pt x="64" y="25"/>
                  </a:lnTo>
                  <a:lnTo>
                    <a:pt x="65" y="26"/>
                  </a:lnTo>
                  <a:lnTo>
                    <a:pt x="65" y="34"/>
                  </a:lnTo>
                  <a:lnTo>
                    <a:pt x="64" y="35"/>
                  </a:lnTo>
                  <a:lnTo>
                    <a:pt x="63" y="36"/>
                  </a:lnTo>
                  <a:lnTo>
                    <a:pt x="61" y="37"/>
                  </a:lnTo>
                  <a:lnTo>
                    <a:pt x="39" y="37"/>
                  </a:lnTo>
                  <a:lnTo>
                    <a:pt x="39" y="89"/>
                  </a:lnTo>
                  <a:lnTo>
                    <a:pt x="40" y="94"/>
                  </a:lnTo>
                  <a:lnTo>
                    <a:pt x="41" y="99"/>
                  </a:lnTo>
                  <a:lnTo>
                    <a:pt x="44" y="102"/>
                  </a:lnTo>
                  <a:lnTo>
                    <a:pt x="47" y="104"/>
                  </a:lnTo>
                  <a:lnTo>
                    <a:pt x="50" y="105"/>
                  </a:lnTo>
                  <a:lnTo>
                    <a:pt x="54" y="106"/>
                  </a:lnTo>
                  <a:lnTo>
                    <a:pt x="58" y="105"/>
                  </a:lnTo>
                  <a:lnTo>
                    <a:pt x="60" y="105"/>
                  </a:lnTo>
                  <a:lnTo>
                    <a:pt x="61" y="105"/>
                  </a:lnTo>
                  <a:lnTo>
                    <a:pt x="63" y="105"/>
                  </a:lnTo>
                  <a:lnTo>
                    <a:pt x="64" y="106"/>
                  </a:lnTo>
                  <a:lnTo>
                    <a:pt x="65" y="108"/>
                  </a:lnTo>
                  <a:lnTo>
                    <a:pt x="66" y="114"/>
                  </a:lnTo>
                  <a:lnTo>
                    <a:pt x="66" y="117"/>
                  </a:lnTo>
                  <a:lnTo>
                    <a:pt x="65" y="118"/>
                  </a:lnTo>
                  <a:lnTo>
                    <a:pt x="64" y="119"/>
                  </a:lnTo>
                  <a:lnTo>
                    <a:pt x="58" y="120"/>
                  </a:lnTo>
                  <a:lnTo>
                    <a:pt x="51" y="120"/>
                  </a:lnTo>
                  <a:lnTo>
                    <a:pt x="39" y="119"/>
                  </a:lnTo>
                  <a:lnTo>
                    <a:pt x="30" y="113"/>
                  </a:lnTo>
                  <a:lnTo>
                    <a:pt x="24" y="105"/>
                  </a:lnTo>
                  <a:lnTo>
                    <a:pt x="21" y="93"/>
                  </a:lnTo>
                  <a:lnTo>
                    <a:pt x="21" y="37"/>
                  </a:lnTo>
                  <a:lnTo>
                    <a:pt x="4" y="37"/>
                  </a:lnTo>
                  <a:lnTo>
                    <a:pt x="3" y="36"/>
                  </a:lnTo>
                  <a:lnTo>
                    <a:pt x="2" y="35"/>
                  </a:lnTo>
                  <a:lnTo>
                    <a:pt x="0" y="34"/>
                  </a:lnTo>
                  <a:lnTo>
                    <a:pt x="0" y="26"/>
                  </a:lnTo>
                  <a:lnTo>
                    <a:pt x="2" y="25"/>
                  </a:lnTo>
                  <a:lnTo>
                    <a:pt x="3" y="24"/>
                  </a:lnTo>
                  <a:lnTo>
                    <a:pt x="4" y="23"/>
                  </a:lnTo>
                  <a:lnTo>
                    <a:pt x="21" y="23"/>
                  </a:lnTo>
                  <a:lnTo>
                    <a:pt x="21" y="4"/>
                  </a:lnTo>
                  <a:lnTo>
                    <a:pt x="23" y="3"/>
                  </a:lnTo>
                  <a:lnTo>
                    <a:pt x="24" y="2"/>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2" name="Freeform 28"/>
            <p:cNvSpPr>
              <a:spLocks/>
            </p:cNvSpPr>
            <p:nvPr userDrawn="1"/>
          </p:nvSpPr>
          <p:spPr bwMode="auto">
            <a:xfrm>
              <a:off x="5084763" y="5419725"/>
              <a:ext cx="77788" cy="106363"/>
            </a:xfrm>
            <a:custGeom>
              <a:avLst/>
              <a:gdLst>
                <a:gd name="T0" fmla="*/ 69 w 98"/>
                <a:gd name="T1" fmla="*/ 0 h 134"/>
                <a:gd name="T2" fmla="*/ 82 w 98"/>
                <a:gd name="T3" fmla="*/ 1 h 134"/>
                <a:gd name="T4" fmla="*/ 95 w 98"/>
                <a:gd name="T5" fmla="*/ 4 h 134"/>
                <a:gd name="T6" fmla="*/ 98 w 98"/>
                <a:gd name="T7" fmla="*/ 6 h 134"/>
                <a:gd name="T8" fmla="*/ 98 w 98"/>
                <a:gd name="T9" fmla="*/ 8 h 134"/>
                <a:gd name="T10" fmla="*/ 98 w 98"/>
                <a:gd name="T11" fmla="*/ 8 h 134"/>
                <a:gd name="T12" fmla="*/ 96 w 98"/>
                <a:gd name="T13" fmla="*/ 18 h 134"/>
                <a:gd name="T14" fmla="*/ 96 w 98"/>
                <a:gd name="T15" fmla="*/ 20 h 134"/>
                <a:gd name="T16" fmla="*/ 95 w 98"/>
                <a:gd name="T17" fmla="*/ 21 h 134"/>
                <a:gd name="T18" fmla="*/ 93 w 98"/>
                <a:gd name="T19" fmla="*/ 21 h 134"/>
                <a:gd name="T20" fmla="*/ 92 w 98"/>
                <a:gd name="T21" fmla="*/ 21 h 134"/>
                <a:gd name="T22" fmla="*/ 81 w 98"/>
                <a:gd name="T23" fmla="*/ 17 h 134"/>
                <a:gd name="T24" fmla="*/ 70 w 98"/>
                <a:gd name="T25" fmla="*/ 16 h 134"/>
                <a:gd name="T26" fmla="*/ 53 w 98"/>
                <a:gd name="T27" fmla="*/ 19 h 134"/>
                <a:gd name="T28" fmla="*/ 39 w 98"/>
                <a:gd name="T29" fmla="*/ 26 h 134"/>
                <a:gd name="T30" fmla="*/ 29 w 98"/>
                <a:gd name="T31" fmla="*/ 37 h 134"/>
                <a:gd name="T32" fmla="*/ 22 w 98"/>
                <a:gd name="T33" fmla="*/ 50 h 134"/>
                <a:gd name="T34" fmla="*/ 20 w 98"/>
                <a:gd name="T35" fmla="*/ 67 h 134"/>
                <a:gd name="T36" fmla="*/ 22 w 98"/>
                <a:gd name="T37" fmla="*/ 84 h 134"/>
                <a:gd name="T38" fmla="*/ 29 w 98"/>
                <a:gd name="T39" fmla="*/ 98 h 134"/>
                <a:gd name="T40" fmla="*/ 40 w 98"/>
                <a:gd name="T41" fmla="*/ 108 h 134"/>
                <a:gd name="T42" fmla="*/ 53 w 98"/>
                <a:gd name="T43" fmla="*/ 116 h 134"/>
                <a:gd name="T44" fmla="*/ 69 w 98"/>
                <a:gd name="T45" fmla="*/ 118 h 134"/>
                <a:gd name="T46" fmla="*/ 70 w 98"/>
                <a:gd name="T47" fmla="*/ 118 h 134"/>
                <a:gd name="T48" fmla="*/ 81 w 98"/>
                <a:gd name="T49" fmla="*/ 117 h 134"/>
                <a:gd name="T50" fmla="*/ 92 w 98"/>
                <a:gd name="T51" fmla="*/ 113 h 134"/>
                <a:gd name="T52" fmla="*/ 93 w 98"/>
                <a:gd name="T53" fmla="*/ 113 h 134"/>
                <a:gd name="T54" fmla="*/ 94 w 98"/>
                <a:gd name="T55" fmla="*/ 113 h 134"/>
                <a:gd name="T56" fmla="*/ 96 w 98"/>
                <a:gd name="T57" fmla="*/ 114 h 134"/>
                <a:gd name="T58" fmla="*/ 96 w 98"/>
                <a:gd name="T59" fmla="*/ 116 h 134"/>
                <a:gd name="T60" fmla="*/ 98 w 98"/>
                <a:gd name="T61" fmla="*/ 126 h 134"/>
                <a:gd name="T62" fmla="*/ 98 w 98"/>
                <a:gd name="T63" fmla="*/ 126 h 134"/>
                <a:gd name="T64" fmla="*/ 96 w 98"/>
                <a:gd name="T65" fmla="*/ 128 h 134"/>
                <a:gd name="T66" fmla="*/ 95 w 98"/>
                <a:gd name="T67" fmla="*/ 129 h 134"/>
                <a:gd name="T68" fmla="*/ 82 w 98"/>
                <a:gd name="T69" fmla="*/ 133 h 134"/>
                <a:gd name="T70" fmla="*/ 69 w 98"/>
                <a:gd name="T71" fmla="*/ 134 h 134"/>
                <a:gd name="T72" fmla="*/ 49 w 98"/>
                <a:gd name="T73" fmla="*/ 132 h 134"/>
                <a:gd name="T74" fmla="*/ 32 w 98"/>
                <a:gd name="T75" fmla="*/ 126 h 134"/>
                <a:gd name="T76" fmla="*/ 19 w 98"/>
                <a:gd name="T77" fmla="*/ 116 h 134"/>
                <a:gd name="T78" fmla="*/ 9 w 98"/>
                <a:gd name="T79" fmla="*/ 103 h 134"/>
                <a:gd name="T80" fmla="*/ 2 w 98"/>
                <a:gd name="T81" fmla="*/ 86 h 134"/>
                <a:gd name="T82" fmla="*/ 0 w 98"/>
                <a:gd name="T83" fmla="*/ 66 h 134"/>
                <a:gd name="T84" fmla="*/ 2 w 98"/>
                <a:gd name="T85" fmla="*/ 48 h 134"/>
                <a:gd name="T86" fmla="*/ 9 w 98"/>
                <a:gd name="T87" fmla="*/ 31 h 134"/>
                <a:gd name="T88" fmla="*/ 20 w 98"/>
                <a:gd name="T89" fmla="*/ 18 h 134"/>
                <a:gd name="T90" fmla="*/ 33 w 98"/>
                <a:gd name="T91" fmla="*/ 8 h 134"/>
                <a:gd name="T92" fmla="*/ 50 w 98"/>
                <a:gd name="T93" fmla="*/ 2 h 134"/>
                <a:gd name="T94" fmla="*/ 69 w 98"/>
                <a:gd name="T9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134">
                  <a:moveTo>
                    <a:pt x="69" y="0"/>
                  </a:moveTo>
                  <a:lnTo>
                    <a:pt x="82" y="1"/>
                  </a:lnTo>
                  <a:lnTo>
                    <a:pt x="95" y="4"/>
                  </a:lnTo>
                  <a:lnTo>
                    <a:pt x="98" y="6"/>
                  </a:lnTo>
                  <a:lnTo>
                    <a:pt x="98" y="8"/>
                  </a:lnTo>
                  <a:lnTo>
                    <a:pt x="98" y="8"/>
                  </a:lnTo>
                  <a:lnTo>
                    <a:pt x="96" y="18"/>
                  </a:lnTo>
                  <a:lnTo>
                    <a:pt x="96" y="20"/>
                  </a:lnTo>
                  <a:lnTo>
                    <a:pt x="95" y="21"/>
                  </a:lnTo>
                  <a:lnTo>
                    <a:pt x="93" y="21"/>
                  </a:lnTo>
                  <a:lnTo>
                    <a:pt x="92" y="21"/>
                  </a:lnTo>
                  <a:lnTo>
                    <a:pt x="81" y="17"/>
                  </a:lnTo>
                  <a:lnTo>
                    <a:pt x="70" y="16"/>
                  </a:lnTo>
                  <a:lnTo>
                    <a:pt x="53" y="19"/>
                  </a:lnTo>
                  <a:lnTo>
                    <a:pt x="39" y="26"/>
                  </a:lnTo>
                  <a:lnTo>
                    <a:pt x="29" y="37"/>
                  </a:lnTo>
                  <a:lnTo>
                    <a:pt x="22" y="50"/>
                  </a:lnTo>
                  <a:lnTo>
                    <a:pt x="20" y="67"/>
                  </a:lnTo>
                  <a:lnTo>
                    <a:pt x="22" y="84"/>
                  </a:lnTo>
                  <a:lnTo>
                    <a:pt x="29" y="98"/>
                  </a:lnTo>
                  <a:lnTo>
                    <a:pt x="40" y="108"/>
                  </a:lnTo>
                  <a:lnTo>
                    <a:pt x="53" y="116"/>
                  </a:lnTo>
                  <a:lnTo>
                    <a:pt x="69" y="118"/>
                  </a:lnTo>
                  <a:lnTo>
                    <a:pt x="70" y="118"/>
                  </a:lnTo>
                  <a:lnTo>
                    <a:pt x="81" y="117"/>
                  </a:lnTo>
                  <a:lnTo>
                    <a:pt x="92" y="113"/>
                  </a:lnTo>
                  <a:lnTo>
                    <a:pt x="93" y="113"/>
                  </a:lnTo>
                  <a:lnTo>
                    <a:pt x="94" y="113"/>
                  </a:lnTo>
                  <a:lnTo>
                    <a:pt x="96" y="114"/>
                  </a:lnTo>
                  <a:lnTo>
                    <a:pt x="96" y="116"/>
                  </a:lnTo>
                  <a:lnTo>
                    <a:pt x="98" y="126"/>
                  </a:lnTo>
                  <a:lnTo>
                    <a:pt x="98" y="126"/>
                  </a:lnTo>
                  <a:lnTo>
                    <a:pt x="96" y="128"/>
                  </a:lnTo>
                  <a:lnTo>
                    <a:pt x="95" y="129"/>
                  </a:lnTo>
                  <a:lnTo>
                    <a:pt x="82" y="133"/>
                  </a:lnTo>
                  <a:lnTo>
                    <a:pt x="69" y="134"/>
                  </a:lnTo>
                  <a:lnTo>
                    <a:pt x="49" y="132"/>
                  </a:lnTo>
                  <a:lnTo>
                    <a:pt x="32" y="126"/>
                  </a:lnTo>
                  <a:lnTo>
                    <a:pt x="19" y="116"/>
                  </a:lnTo>
                  <a:lnTo>
                    <a:pt x="9" y="103"/>
                  </a:lnTo>
                  <a:lnTo>
                    <a:pt x="2" y="86"/>
                  </a:lnTo>
                  <a:lnTo>
                    <a:pt x="0" y="66"/>
                  </a:lnTo>
                  <a:lnTo>
                    <a:pt x="2" y="48"/>
                  </a:lnTo>
                  <a:lnTo>
                    <a:pt x="9" y="31"/>
                  </a:lnTo>
                  <a:lnTo>
                    <a:pt x="20" y="18"/>
                  </a:lnTo>
                  <a:lnTo>
                    <a:pt x="33" y="8"/>
                  </a:lnTo>
                  <a:lnTo>
                    <a:pt x="50" y="2"/>
                  </a:lnTo>
                  <a:lnTo>
                    <a:pt x="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3" name="Freeform 29"/>
            <p:cNvSpPr>
              <a:spLocks noEditPoints="1"/>
            </p:cNvSpPr>
            <p:nvPr userDrawn="1"/>
          </p:nvSpPr>
          <p:spPr bwMode="auto">
            <a:xfrm>
              <a:off x="6354763" y="5448300"/>
              <a:ext cx="76200" cy="77788"/>
            </a:xfrm>
            <a:custGeom>
              <a:avLst/>
              <a:gdLst>
                <a:gd name="T0" fmla="*/ 49 w 97"/>
                <a:gd name="T1" fmla="*/ 14 h 99"/>
                <a:gd name="T2" fmla="*/ 39 w 97"/>
                <a:gd name="T3" fmla="*/ 16 h 99"/>
                <a:gd name="T4" fmla="*/ 30 w 97"/>
                <a:gd name="T5" fmla="*/ 21 h 99"/>
                <a:gd name="T6" fmla="*/ 25 w 97"/>
                <a:gd name="T7" fmla="*/ 30 h 99"/>
                <a:gd name="T8" fmla="*/ 20 w 97"/>
                <a:gd name="T9" fmla="*/ 39 h 99"/>
                <a:gd name="T10" fmla="*/ 19 w 97"/>
                <a:gd name="T11" fmla="*/ 50 h 99"/>
                <a:gd name="T12" fmla="*/ 20 w 97"/>
                <a:gd name="T13" fmla="*/ 60 h 99"/>
                <a:gd name="T14" fmla="*/ 24 w 97"/>
                <a:gd name="T15" fmla="*/ 70 h 99"/>
                <a:gd name="T16" fmla="*/ 30 w 97"/>
                <a:gd name="T17" fmla="*/ 78 h 99"/>
                <a:gd name="T18" fmla="*/ 38 w 97"/>
                <a:gd name="T19" fmla="*/ 83 h 99"/>
                <a:gd name="T20" fmla="*/ 49 w 97"/>
                <a:gd name="T21" fmla="*/ 85 h 99"/>
                <a:gd name="T22" fmla="*/ 60 w 97"/>
                <a:gd name="T23" fmla="*/ 83 h 99"/>
                <a:gd name="T24" fmla="*/ 68 w 97"/>
                <a:gd name="T25" fmla="*/ 78 h 99"/>
                <a:gd name="T26" fmla="*/ 75 w 97"/>
                <a:gd name="T27" fmla="*/ 70 h 99"/>
                <a:gd name="T28" fmla="*/ 78 w 97"/>
                <a:gd name="T29" fmla="*/ 60 h 99"/>
                <a:gd name="T30" fmla="*/ 79 w 97"/>
                <a:gd name="T31" fmla="*/ 50 h 99"/>
                <a:gd name="T32" fmla="*/ 77 w 97"/>
                <a:gd name="T33" fmla="*/ 39 h 99"/>
                <a:gd name="T34" fmla="*/ 74 w 97"/>
                <a:gd name="T35" fmla="*/ 30 h 99"/>
                <a:gd name="T36" fmla="*/ 68 w 97"/>
                <a:gd name="T37" fmla="*/ 21 h 99"/>
                <a:gd name="T38" fmla="*/ 59 w 97"/>
                <a:gd name="T39" fmla="*/ 16 h 99"/>
                <a:gd name="T40" fmla="*/ 49 w 97"/>
                <a:gd name="T41" fmla="*/ 14 h 99"/>
                <a:gd name="T42" fmla="*/ 49 w 97"/>
                <a:gd name="T43" fmla="*/ 0 h 99"/>
                <a:gd name="T44" fmla="*/ 66 w 97"/>
                <a:gd name="T45" fmla="*/ 2 h 99"/>
                <a:gd name="T46" fmla="*/ 79 w 97"/>
                <a:gd name="T47" fmla="*/ 8 h 99"/>
                <a:gd name="T48" fmla="*/ 89 w 97"/>
                <a:gd name="T49" fmla="*/ 20 h 99"/>
                <a:gd name="T50" fmla="*/ 95 w 97"/>
                <a:gd name="T51" fmla="*/ 33 h 99"/>
                <a:gd name="T52" fmla="*/ 97 w 97"/>
                <a:gd name="T53" fmla="*/ 50 h 99"/>
                <a:gd name="T54" fmla="*/ 95 w 97"/>
                <a:gd name="T55" fmla="*/ 65 h 99"/>
                <a:gd name="T56" fmla="*/ 89 w 97"/>
                <a:gd name="T57" fmla="*/ 79 h 99"/>
                <a:gd name="T58" fmla="*/ 78 w 97"/>
                <a:gd name="T59" fmla="*/ 90 h 99"/>
                <a:gd name="T60" fmla="*/ 65 w 97"/>
                <a:gd name="T61" fmla="*/ 97 h 99"/>
                <a:gd name="T62" fmla="*/ 49 w 97"/>
                <a:gd name="T63" fmla="*/ 99 h 99"/>
                <a:gd name="T64" fmla="*/ 34 w 97"/>
                <a:gd name="T65" fmla="*/ 97 h 99"/>
                <a:gd name="T66" fmla="*/ 20 w 97"/>
                <a:gd name="T67" fmla="*/ 90 h 99"/>
                <a:gd name="T68" fmla="*/ 9 w 97"/>
                <a:gd name="T69" fmla="*/ 79 h 99"/>
                <a:gd name="T70" fmla="*/ 3 w 97"/>
                <a:gd name="T71" fmla="*/ 65 h 99"/>
                <a:gd name="T72" fmla="*/ 0 w 97"/>
                <a:gd name="T73" fmla="*/ 50 h 99"/>
                <a:gd name="T74" fmla="*/ 3 w 97"/>
                <a:gd name="T75" fmla="*/ 33 h 99"/>
                <a:gd name="T76" fmla="*/ 9 w 97"/>
                <a:gd name="T77" fmla="*/ 20 h 99"/>
                <a:gd name="T78" fmla="*/ 19 w 97"/>
                <a:gd name="T79" fmla="*/ 8 h 99"/>
                <a:gd name="T80" fmla="*/ 33 w 97"/>
                <a:gd name="T81" fmla="*/ 2 h 99"/>
                <a:gd name="T82" fmla="*/ 49 w 97"/>
                <a:gd name="T8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99">
                  <a:moveTo>
                    <a:pt x="49" y="14"/>
                  </a:moveTo>
                  <a:lnTo>
                    <a:pt x="39" y="16"/>
                  </a:lnTo>
                  <a:lnTo>
                    <a:pt x="30" y="21"/>
                  </a:lnTo>
                  <a:lnTo>
                    <a:pt x="25" y="30"/>
                  </a:lnTo>
                  <a:lnTo>
                    <a:pt x="20" y="39"/>
                  </a:lnTo>
                  <a:lnTo>
                    <a:pt x="19" y="50"/>
                  </a:lnTo>
                  <a:lnTo>
                    <a:pt x="20" y="60"/>
                  </a:lnTo>
                  <a:lnTo>
                    <a:pt x="24" y="70"/>
                  </a:lnTo>
                  <a:lnTo>
                    <a:pt x="30" y="78"/>
                  </a:lnTo>
                  <a:lnTo>
                    <a:pt x="38" y="83"/>
                  </a:lnTo>
                  <a:lnTo>
                    <a:pt x="49" y="85"/>
                  </a:lnTo>
                  <a:lnTo>
                    <a:pt x="60" y="83"/>
                  </a:lnTo>
                  <a:lnTo>
                    <a:pt x="68" y="78"/>
                  </a:lnTo>
                  <a:lnTo>
                    <a:pt x="75" y="70"/>
                  </a:lnTo>
                  <a:lnTo>
                    <a:pt x="78" y="60"/>
                  </a:lnTo>
                  <a:lnTo>
                    <a:pt x="79" y="50"/>
                  </a:lnTo>
                  <a:lnTo>
                    <a:pt x="77" y="39"/>
                  </a:lnTo>
                  <a:lnTo>
                    <a:pt x="74" y="30"/>
                  </a:lnTo>
                  <a:lnTo>
                    <a:pt x="68" y="21"/>
                  </a:lnTo>
                  <a:lnTo>
                    <a:pt x="59" y="16"/>
                  </a:lnTo>
                  <a:lnTo>
                    <a:pt x="49" y="14"/>
                  </a:lnTo>
                  <a:close/>
                  <a:moveTo>
                    <a:pt x="49" y="0"/>
                  </a:moveTo>
                  <a:lnTo>
                    <a:pt x="66" y="2"/>
                  </a:lnTo>
                  <a:lnTo>
                    <a:pt x="79" y="8"/>
                  </a:lnTo>
                  <a:lnTo>
                    <a:pt x="89" y="20"/>
                  </a:lnTo>
                  <a:lnTo>
                    <a:pt x="95" y="33"/>
                  </a:lnTo>
                  <a:lnTo>
                    <a:pt x="97" y="50"/>
                  </a:lnTo>
                  <a:lnTo>
                    <a:pt x="95" y="65"/>
                  </a:lnTo>
                  <a:lnTo>
                    <a:pt x="89" y="79"/>
                  </a:lnTo>
                  <a:lnTo>
                    <a:pt x="78" y="90"/>
                  </a:lnTo>
                  <a:lnTo>
                    <a:pt x="65" y="97"/>
                  </a:lnTo>
                  <a:lnTo>
                    <a:pt x="49" y="99"/>
                  </a:lnTo>
                  <a:lnTo>
                    <a:pt x="34" y="97"/>
                  </a:lnTo>
                  <a:lnTo>
                    <a:pt x="20" y="90"/>
                  </a:lnTo>
                  <a:lnTo>
                    <a:pt x="9" y="79"/>
                  </a:lnTo>
                  <a:lnTo>
                    <a:pt x="3" y="65"/>
                  </a:lnTo>
                  <a:lnTo>
                    <a:pt x="0" y="50"/>
                  </a:lnTo>
                  <a:lnTo>
                    <a:pt x="3" y="33"/>
                  </a:lnTo>
                  <a:lnTo>
                    <a:pt x="9" y="20"/>
                  </a:lnTo>
                  <a:lnTo>
                    <a:pt x="19" y="8"/>
                  </a:lnTo>
                  <a:lnTo>
                    <a:pt x="33" y="2"/>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4" name="Freeform 30"/>
            <p:cNvSpPr>
              <a:spLocks/>
            </p:cNvSpPr>
            <p:nvPr userDrawn="1"/>
          </p:nvSpPr>
          <p:spPr bwMode="auto">
            <a:xfrm>
              <a:off x="6450013" y="5448300"/>
              <a:ext cx="66675" cy="76200"/>
            </a:xfrm>
            <a:custGeom>
              <a:avLst/>
              <a:gdLst>
                <a:gd name="T0" fmla="*/ 48 w 83"/>
                <a:gd name="T1" fmla="*/ 0 h 97"/>
                <a:gd name="T2" fmla="*/ 61 w 83"/>
                <a:gd name="T3" fmla="*/ 2 h 97"/>
                <a:gd name="T4" fmla="*/ 71 w 83"/>
                <a:gd name="T5" fmla="*/ 6 h 97"/>
                <a:gd name="T6" fmla="*/ 79 w 83"/>
                <a:gd name="T7" fmla="*/ 15 h 97"/>
                <a:gd name="T8" fmla="*/ 82 w 83"/>
                <a:gd name="T9" fmla="*/ 26 h 97"/>
                <a:gd name="T10" fmla="*/ 83 w 83"/>
                <a:gd name="T11" fmla="*/ 41 h 97"/>
                <a:gd name="T12" fmla="*/ 83 w 83"/>
                <a:gd name="T13" fmla="*/ 93 h 97"/>
                <a:gd name="T14" fmla="*/ 83 w 83"/>
                <a:gd name="T15" fmla="*/ 96 h 97"/>
                <a:gd name="T16" fmla="*/ 82 w 83"/>
                <a:gd name="T17" fmla="*/ 97 h 97"/>
                <a:gd name="T18" fmla="*/ 81 w 83"/>
                <a:gd name="T19" fmla="*/ 97 h 97"/>
                <a:gd name="T20" fmla="*/ 70 w 83"/>
                <a:gd name="T21" fmla="*/ 97 h 97"/>
                <a:gd name="T22" fmla="*/ 68 w 83"/>
                <a:gd name="T23" fmla="*/ 97 h 97"/>
                <a:gd name="T24" fmla="*/ 67 w 83"/>
                <a:gd name="T25" fmla="*/ 96 h 97"/>
                <a:gd name="T26" fmla="*/ 67 w 83"/>
                <a:gd name="T27" fmla="*/ 93 h 97"/>
                <a:gd name="T28" fmla="*/ 67 w 83"/>
                <a:gd name="T29" fmla="*/ 48 h 97"/>
                <a:gd name="T30" fmla="*/ 66 w 83"/>
                <a:gd name="T31" fmla="*/ 33 h 97"/>
                <a:gd name="T32" fmla="*/ 62 w 83"/>
                <a:gd name="T33" fmla="*/ 23 h 97"/>
                <a:gd name="T34" fmla="*/ 56 w 83"/>
                <a:gd name="T35" fmla="*/ 16 h 97"/>
                <a:gd name="T36" fmla="*/ 47 w 83"/>
                <a:gd name="T37" fmla="*/ 14 h 97"/>
                <a:gd name="T38" fmla="*/ 36 w 83"/>
                <a:gd name="T39" fmla="*/ 16 h 97"/>
                <a:gd name="T40" fmla="*/ 28 w 83"/>
                <a:gd name="T41" fmla="*/ 21 h 97"/>
                <a:gd name="T42" fmla="*/ 22 w 83"/>
                <a:gd name="T43" fmla="*/ 30 h 97"/>
                <a:gd name="T44" fmla="*/ 19 w 83"/>
                <a:gd name="T45" fmla="*/ 40 h 97"/>
                <a:gd name="T46" fmla="*/ 18 w 83"/>
                <a:gd name="T47" fmla="*/ 53 h 97"/>
                <a:gd name="T48" fmla="*/ 18 w 83"/>
                <a:gd name="T49" fmla="*/ 93 h 97"/>
                <a:gd name="T50" fmla="*/ 17 w 83"/>
                <a:gd name="T51" fmla="*/ 96 h 97"/>
                <a:gd name="T52" fmla="*/ 16 w 83"/>
                <a:gd name="T53" fmla="*/ 97 h 97"/>
                <a:gd name="T54" fmla="*/ 15 w 83"/>
                <a:gd name="T55" fmla="*/ 97 h 97"/>
                <a:gd name="T56" fmla="*/ 4 w 83"/>
                <a:gd name="T57" fmla="*/ 97 h 97"/>
                <a:gd name="T58" fmla="*/ 1 w 83"/>
                <a:gd name="T59" fmla="*/ 97 h 97"/>
                <a:gd name="T60" fmla="*/ 0 w 83"/>
                <a:gd name="T61" fmla="*/ 96 h 97"/>
                <a:gd name="T62" fmla="*/ 0 w 83"/>
                <a:gd name="T63" fmla="*/ 93 h 97"/>
                <a:gd name="T64" fmla="*/ 0 w 83"/>
                <a:gd name="T65" fmla="*/ 5 h 97"/>
                <a:gd name="T66" fmla="*/ 0 w 83"/>
                <a:gd name="T67" fmla="*/ 4 h 97"/>
                <a:gd name="T68" fmla="*/ 1 w 83"/>
                <a:gd name="T69" fmla="*/ 3 h 97"/>
                <a:gd name="T70" fmla="*/ 4 w 83"/>
                <a:gd name="T71" fmla="*/ 2 h 97"/>
                <a:gd name="T72" fmla="*/ 14 w 83"/>
                <a:gd name="T73" fmla="*/ 2 h 97"/>
                <a:gd name="T74" fmla="*/ 16 w 83"/>
                <a:gd name="T75" fmla="*/ 3 h 97"/>
                <a:gd name="T76" fmla="*/ 17 w 83"/>
                <a:gd name="T77" fmla="*/ 4 h 97"/>
                <a:gd name="T78" fmla="*/ 17 w 83"/>
                <a:gd name="T79" fmla="*/ 5 h 97"/>
                <a:gd name="T80" fmla="*/ 17 w 83"/>
                <a:gd name="T81" fmla="*/ 17 h 97"/>
                <a:gd name="T82" fmla="*/ 17 w 83"/>
                <a:gd name="T83" fmla="*/ 17 h 97"/>
                <a:gd name="T84" fmla="*/ 25 w 83"/>
                <a:gd name="T85" fmla="*/ 7 h 97"/>
                <a:gd name="T86" fmla="*/ 36 w 83"/>
                <a:gd name="T87" fmla="*/ 2 h 97"/>
                <a:gd name="T88" fmla="*/ 48 w 8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7">
                  <a:moveTo>
                    <a:pt x="48" y="0"/>
                  </a:moveTo>
                  <a:lnTo>
                    <a:pt x="61" y="2"/>
                  </a:lnTo>
                  <a:lnTo>
                    <a:pt x="71" y="6"/>
                  </a:lnTo>
                  <a:lnTo>
                    <a:pt x="79" y="15"/>
                  </a:lnTo>
                  <a:lnTo>
                    <a:pt x="82" y="26"/>
                  </a:lnTo>
                  <a:lnTo>
                    <a:pt x="83" y="41"/>
                  </a:lnTo>
                  <a:lnTo>
                    <a:pt x="83" y="93"/>
                  </a:lnTo>
                  <a:lnTo>
                    <a:pt x="83" y="96"/>
                  </a:lnTo>
                  <a:lnTo>
                    <a:pt x="82" y="97"/>
                  </a:lnTo>
                  <a:lnTo>
                    <a:pt x="81" y="97"/>
                  </a:lnTo>
                  <a:lnTo>
                    <a:pt x="70" y="97"/>
                  </a:lnTo>
                  <a:lnTo>
                    <a:pt x="68" y="97"/>
                  </a:lnTo>
                  <a:lnTo>
                    <a:pt x="67" y="96"/>
                  </a:lnTo>
                  <a:lnTo>
                    <a:pt x="67" y="93"/>
                  </a:lnTo>
                  <a:lnTo>
                    <a:pt x="67" y="48"/>
                  </a:lnTo>
                  <a:lnTo>
                    <a:pt x="66" y="33"/>
                  </a:lnTo>
                  <a:lnTo>
                    <a:pt x="62" y="23"/>
                  </a:lnTo>
                  <a:lnTo>
                    <a:pt x="56" y="16"/>
                  </a:lnTo>
                  <a:lnTo>
                    <a:pt x="47" y="14"/>
                  </a:lnTo>
                  <a:lnTo>
                    <a:pt x="36" y="16"/>
                  </a:lnTo>
                  <a:lnTo>
                    <a:pt x="28" y="21"/>
                  </a:lnTo>
                  <a:lnTo>
                    <a:pt x="22" y="30"/>
                  </a:lnTo>
                  <a:lnTo>
                    <a:pt x="19" y="40"/>
                  </a:lnTo>
                  <a:lnTo>
                    <a:pt x="18" y="53"/>
                  </a:lnTo>
                  <a:lnTo>
                    <a:pt x="18" y="93"/>
                  </a:lnTo>
                  <a:lnTo>
                    <a:pt x="17" y="96"/>
                  </a:lnTo>
                  <a:lnTo>
                    <a:pt x="16" y="97"/>
                  </a:lnTo>
                  <a:lnTo>
                    <a:pt x="15" y="97"/>
                  </a:lnTo>
                  <a:lnTo>
                    <a:pt x="4" y="97"/>
                  </a:lnTo>
                  <a:lnTo>
                    <a:pt x="1" y="97"/>
                  </a:lnTo>
                  <a:lnTo>
                    <a:pt x="0" y="96"/>
                  </a:lnTo>
                  <a:lnTo>
                    <a:pt x="0" y="93"/>
                  </a:lnTo>
                  <a:lnTo>
                    <a:pt x="0" y="5"/>
                  </a:lnTo>
                  <a:lnTo>
                    <a:pt x="0" y="4"/>
                  </a:lnTo>
                  <a:lnTo>
                    <a:pt x="1" y="3"/>
                  </a:lnTo>
                  <a:lnTo>
                    <a:pt x="4" y="2"/>
                  </a:lnTo>
                  <a:lnTo>
                    <a:pt x="14" y="2"/>
                  </a:lnTo>
                  <a:lnTo>
                    <a:pt x="16" y="3"/>
                  </a:lnTo>
                  <a:lnTo>
                    <a:pt x="17" y="4"/>
                  </a:lnTo>
                  <a:lnTo>
                    <a:pt x="17" y="5"/>
                  </a:lnTo>
                  <a:lnTo>
                    <a:pt x="17" y="17"/>
                  </a:lnTo>
                  <a:lnTo>
                    <a:pt x="17" y="17"/>
                  </a:lnTo>
                  <a:lnTo>
                    <a:pt x="25" y="7"/>
                  </a:lnTo>
                  <a:lnTo>
                    <a:pt x="36" y="2"/>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5" name="Freeform 31"/>
            <p:cNvSpPr>
              <a:spLocks noEditPoints="1"/>
            </p:cNvSpPr>
            <p:nvPr userDrawn="1"/>
          </p:nvSpPr>
          <p:spPr bwMode="auto">
            <a:xfrm>
              <a:off x="6534151" y="5416550"/>
              <a:ext cx="71438" cy="109538"/>
            </a:xfrm>
            <a:custGeom>
              <a:avLst/>
              <a:gdLst>
                <a:gd name="T0" fmla="*/ 44 w 90"/>
                <a:gd name="T1" fmla="*/ 54 h 139"/>
                <a:gd name="T2" fmla="*/ 34 w 90"/>
                <a:gd name="T3" fmla="*/ 56 h 139"/>
                <a:gd name="T4" fmla="*/ 26 w 90"/>
                <a:gd name="T5" fmla="*/ 62 h 139"/>
                <a:gd name="T6" fmla="*/ 22 w 90"/>
                <a:gd name="T7" fmla="*/ 70 h 139"/>
                <a:gd name="T8" fmla="*/ 19 w 90"/>
                <a:gd name="T9" fmla="*/ 79 h 139"/>
                <a:gd name="T10" fmla="*/ 17 w 90"/>
                <a:gd name="T11" fmla="*/ 89 h 139"/>
                <a:gd name="T12" fmla="*/ 19 w 90"/>
                <a:gd name="T13" fmla="*/ 99 h 139"/>
                <a:gd name="T14" fmla="*/ 22 w 90"/>
                <a:gd name="T15" fmla="*/ 109 h 139"/>
                <a:gd name="T16" fmla="*/ 26 w 90"/>
                <a:gd name="T17" fmla="*/ 117 h 139"/>
                <a:gd name="T18" fmla="*/ 34 w 90"/>
                <a:gd name="T19" fmla="*/ 123 h 139"/>
                <a:gd name="T20" fmla="*/ 44 w 90"/>
                <a:gd name="T21" fmla="*/ 125 h 139"/>
                <a:gd name="T22" fmla="*/ 54 w 90"/>
                <a:gd name="T23" fmla="*/ 123 h 139"/>
                <a:gd name="T24" fmla="*/ 63 w 90"/>
                <a:gd name="T25" fmla="*/ 118 h 139"/>
                <a:gd name="T26" fmla="*/ 67 w 90"/>
                <a:gd name="T27" fmla="*/ 109 h 139"/>
                <a:gd name="T28" fmla="*/ 71 w 90"/>
                <a:gd name="T29" fmla="*/ 100 h 139"/>
                <a:gd name="T30" fmla="*/ 72 w 90"/>
                <a:gd name="T31" fmla="*/ 90 h 139"/>
                <a:gd name="T32" fmla="*/ 71 w 90"/>
                <a:gd name="T33" fmla="*/ 80 h 139"/>
                <a:gd name="T34" fmla="*/ 67 w 90"/>
                <a:gd name="T35" fmla="*/ 70 h 139"/>
                <a:gd name="T36" fmla="*/ 62 w 90"/>
                <a:gd name="T37" fmla="*/ 62 h 139"/>
                <a:gd name="T38" fmla="*/ 54 w 90"/>
                <a:gd name="T39" fmla="*/ 56 h 139"/>
                <a:gd name="T40" fmla="*/ 44 w 90"/>
                <a:gd name="T41" fmla="*/ 54 h 139"/>
                <a:gd name="T42" fmla="*/ 75 w 90"/>
                <a:gd name="T43" fmla="*/ 0 h 139"/>
                <a:gd name="T44" fmla="*/ 86 w 90"/>
                <a:gd name="T45" fmla="*/ 0 h 139"/>
                <a:gd name="T46" fmla="*/ 87 w 90"/>
                <a:gd name="T47" fmla="*/ 0 h 139"/>
                <a:gd name="T48" fmla="*/ 88 w 90"/>
                <a:gd name="T49" fmla="*/ 2 h 139"/>
                <a:gd name="T50" fmla="*/ 90 w 90"/>
                <a:gd name="T51" fmla="*/ 4 h 139"/>
                <a:gd name="T52" fmla="*/ 90 w 90"/>
                <a:gd name="T53" fmla="*/ 133 h 139"/>
                <a:gd name="T54" fmla="*/ 88 w 90"/>
                <a:gd name="T55" fmla="*/ 136 h 139"/>
                <a:gd name="T56" fmla="*/ 87 w 90"/>
                <a:gd name="T57" fmla="*/ 137 h 139"/>
                <a:gd name="T58" fmla="*/ 86 w 90"/>
                <a:gd name="T59" fmla="*/ 137 h 139"/>
                <a:gd name="T60" fmla="*/ 76 w 90"/>
                <a:gd name="T61" fmla="*/ 137 h 139"/>
                <a:gd name="T62" fmla="*/ 74 w 90"/>
                <a:gd name="T63" fmla="*/ 137 h 139"/>
                <a:gd name="T64" fmla="*/ 73 w 90"/>
                <a:gd name="T65" fmla="*/ 136 h 139"/>
                <a:gd name="T66" fmla="*/ 73 w 90"/>
                <a:gd name="T67" fmla="*/ 133 h 139"/>
                <a:gd name="T68" fmla="*/ 73 w 90"/>
                <a:gd name="T69" fmla="*/ 124 h 139"/>
                <a:gd name="T70" fmla="*/ 72 w 90"/>
                <a:gd name="T71" fmla="*/ 124 h 139"/>
                <a:gd name="T72" fmla="*/ 67 w 90"/>
                <a:gd name="T73" fmla="*/ 129 h 139"/>
                <a:gd name="T74" fmla="*/ 61 w 90"/>
                <a:gd name="T75" fmla="*/ 134 h 139"/>
                <a:gd name="T76" fmla="*/ 52 w 90"/>
                <a:gd name="T77" fmla="*/ 138 h 139"/>
                <a:gd name="T78" fmla="*/ 40 w 90"/>
                <a:gd name="T79" fmla="*/ 139 h 139"/>
                <a:gd name="T80" fmla="*/ 27 w 90"/>
                <a:gd name="T81" fmla="*/ 138 h 139"/>
                <a:gd name="T82" fmla="*/ 16 w 90"/>
                <a:gd name="T83" fmla="*/ 132 h 139"/>
                <a:gd name="T84" fmla="*/ 9 w 90"/>
                <a:gd name="T85" fmla="*/ 123 h 139"/>
                <a:gd name="T86" fmla="*/ 3 w 90"/>
                <a:gd name="T87" fmla="*/ 113 h 139"/>
                <a:gd name="T88" fmla="*/ 1 w 90"/>
                <a:gd name="T89" fmla="*/ 101 h 139"/>
                <a:gd name="T90" fmla="*/ 0 w 90"/>
                <a:gd name="T91" fmla="*/ 88 h 139"/>
                <a:gd name="T92" fmla="*/ 1 w 90"/>
                <a:gd name="T93" fmla="*/ 73 h 139"/>
                <a:gd name="T94" fmla="*/ 5 w 90"/>
                <a:gd name="T95" fmla="*/ 60 h 139"/>
                <a:gd name="T96" fmla="*/ 14 w 90"/>
                <a:gd name="T97" fmla="*/ 50 h 139"/>
                <a:gd name="T98" fmla="*/ 25 w 90"/>
                <a:gd name="T99" fmla="*/ 42 h 139"/>
                <a:gd name="T100" fmla="*/ 40 w 90"/>
                <a:gd name="T101" fmla="*/ 40 h 139"/>
                <a:gd name="T102" fmla="*/ 51 w 90"/>
                <a:gd name="T103" fmla="*/ 41 h 139"/>
                <a:gd name="T104" fmla="*/ 60 w 90"/>
                <a:gd name="T105" fmla="*/ 44 h 139"/>
                <a:gd name="T106" fmla="*/ 66 w 90"/>
                <a:gd name="T107" fmla="*/ 48 h 139"/>
                <a:gd name="T108" fmla="*/ 72 w 90"/>
                <a:gd name="T109" fmla="*/ 55 h 139"/>
                <a:gd name="T110" fmla="*/ 72 w 90"/>
                <a:gd name="T111" fmla="*/ 55 h 139"/>
                <a:gd name="T112" fmla="*/ 72 w 90"/>
                <a:gd name="T113" fmla="*/ 4 h 139"/>
                <a:gd name="T114" fmla="*/ 73 w 90"/>
                <a:gd name="T115" fmla="*/ 2 h 139"/>
                <a:gd name="T116" fmla="*/ 74 w 90"/>
                <a:gd name="T117" fmla="*/ 0 h 139"/>
                <a:gd name="T118" fmla="*/ 75 w 90"/>
                <a:gd name="T1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39">
                  <a:moveTo>
                    <a:pt x="44" y="54"/>
                  </a:moveTo>
                  <a:lnTo>
                    <a:pt x="34" y="56"/>
                  </a:lnTo>
                  <a:lnTo>
                    <a:pt x="26" y="62"/>
                  </a:lnTo>
                  <a:lnTo>
                    <a:pt x="22" y="70"/>
                  </a:lnTo>
                  <a:lnTo>
                    <a:pt x="19" y="79"/>
                  </a:lnTo>
                  <a:lnTo>
                    <a:pt x="17" y="89"/>
                  </a:lnTo>
                  <a:lnTo>
                    <a:pt x="19" y="99"/>
                  </a:lnTo>
                  <a:lnTo>
                    <a:pt x="22" y="109"/>
                  </a:lnTo>
                  <a:lnTo>
                    <a:pt x="26" y="117"/>
                  </a:lnTo>
                  <a:lnTo>
                    <a:pt x="34" y="123"/>
                  </a:lnTo>
                  <a:lnTo>
                    <a:pt x="44" y="125"/>
                  </a:lnTo>
                  <a:lnTo>
                    <a:pt x="54" y="123"/>
                  </a:lnTo>
                  <a:lnTo>
                    <a:pt x="63" y="118"/>
                  </a:lnTo>
                  <a:lnTo>
                    <a:pt x="67" y="109"/>
                  </a:lnTo>
                  <a:lnTo>
                    <a:pt x="71" y="100"/>
                  </a:lnTo>
                  <a:lnTo>
                    <a:pt x="72" y="90"/>
                  </a:lnTo>
                  <a:lnTo>
                    <a:pt x="71" y="80"/>
                  </a:lnTo>
                  <a:lnTo>
                    <a:pt x="67" y="70"/>
                  </a:lnTo>
                  <a:lnTo>
                    <a:pt x="62" y="62"/>
                  </a:lnTo>
                  <a:lnTo>
                    <a:pt x="54" y="56"/>
                  </a:lnTo>
                  <a:lnTo>
                    <a:pt x="44" y="54"/>
                  </a:lnTo>
                  <a:close/>
                  <a:moveTo>
                    <a:pt x="75" y="0"/>
                  </a:moveTo>
                  <a:lnTo>
                    <a:pt x="86" y="0"/>
                  </a:lnTo>
                  <a:lnTo>
                    <a:pt x="87" y="0"/>
                  </a:lnTo>
                  <a:lnTo>
                    <a:pt x="88" y="2"/>
                  </a:lnTo>
                  <a:lnTo>
                    <a:pt x="90" y="4"/>
                  </a:lnTo>
                  <a:lnTo>
                    <a:pt x="90" y="133"/>
                  </a:lnTo>
                  <a:lnTo>
                    <a:pt x="88" y="136"/>
                  </a:lnTo>
                  <a:lnTo>
                    <a:pt x="87" y="137"/>
                  </a:lnTo>
                  <a:lnTo>
                    <a:pt x="86" y="137"/>
                  </a:lnTo>
                  <a:lnTo>
                    <a:pt x="76" y="137"/>
                  </a:lnTo>
                  <a:lnTo>
                    <a:pt x="74" y="137"/>
                  </a:lnTo>
                  <a:lnTo>
                    <a:pt x="73" y="136"/>
                  </a:lnTo>
                  <a:lnTo>
                    <a:pt x="73" y="133"/>
                  </a:lnTo>
                  <a:lnTo>
                    <a:pt x="73" y="124"/>
                  </a:lnTo>
                  <a:lnTo>
                    <a:pt x="72" y="124"/>
                  </a:lnTo>
                  <a:lnTo>
                    <a:pt x="67" y="129"/>
                  </a:lnTo>
                  <a:lnTo>
                    <a:pt x="61" y="134"/>
                  </a:lnTo>
                  <a:lnTo>
                    <a:pt x="52" y="138"/>
                  </a:lnTo>
                  <a:lnTo>
                    <a:pt x="40" y="139"/>
                  </a:lnTo>
                  <a:lnTo>
                    <a:pt x="27" y="138"/>
                  </a:lnTo>
                  <a:lnTo>
                    <a:pt x="16" y="132"/>
                  </a:lnTo>
                  <a:lnTo>
                    <a:pt x="9" y="123"/>
                  </a:lnTo>
                  <a:lnTo>
                    <a:pt x="3" y="113"/>
                  </a:lnTo>
                  <a:lnTo>
                    <a:pt x="1" y="101"/>
                  </a:lnTo>
                  <a:lnTo>
                    <a:pt x="0" y="88"/>
                  </a:lnTo>
                  <a:lnTo>
                    <a:pt x="1" y="73"/>
                  </a:lnTo>
                  <a:lnTo>
                    <a:pt x="5" y="60"/>
                  </a:lnTo>
                  <a:lnTo>
                    <a:pt x="14" y="50"/>
                  </a:lnTo>
                  <a:lnTo>
                    <a:pt x="25" y="42"/>
                  </a:lnTo>
                  <a:lnTo>
                    <a:pt x="40" y="40"/>
                  </a:lnTo>
                  <a:lnTo>
                    <a:pt x="51" y="41"/>
                  </a:lnTo>
                  <a:lnTo>
                    <a:pt x="60" y="44"/>
                  </a:lnTo>
                  <a:lnTo>
                    <a:pt x="66" y="48"/>
                  </a:lnTo>
                  <a:lnTo>
                    <a:pt x="72" y="55"/>
                  </a:lnTo>
                  <a:lnTo>
                    <a:pt x="72" y="55"/>
                  </a:lnTo>
                  <a:lnTo>
                    <a:pt x="72" y="4"/>
                  </a:lnTo>
                  <a:lnTo>
                    <a:pt x="73" y="2"/>
                  </a:lnTo>
                  <a:lnTo>
                    <a:pt x="74" y="0"/>
                  </a:lnTo>
                  <a:lnTo>
                    <a:pt x="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6" name="Freeform 32"/>
            <p:cNvSpPr>
              <a:spLocks noEditPoints="1"/>
            </p:cNvSpPr>
            <p:nvPr userDrawn="1"/>
          </p:nvSpPr>
          <p:spPr bwMode="auto">
            <a:xfrm>
              <a:off x="6761163" y="5416550"/>
              <a:ext cx="71438" cy="109538"/>
            </a:xfrm>
            <a:custGeom>
              <a:avLst/>
              <a:gdLst>
                <a:gd name="T0" fmla="*/ 44 w 90"/>
                <a:gd name="T1" fmla="*/ 54 h 139"/>
                <a:gd name="T2" fmla="*/ 34 w 90"/>
                <a:gd name="T3" fmla="*/ 56 h 139"/>
                <a:gd name="T4" fmla="*/ 26 w 90"/>
                <a:gd name="T5" fmla="*/ 62 h 139"/>
                <a:gd name="T6" fmla="*/ 22 w 90"/>
                <a:gd name="T7" fmla="*/ 70 h 139"/>
                <a:gd name="T8" fmla="*/ 19 w 90"/>
                <a:gd name="T9" fmla="*/ 79 h 139"/>
                <a:gd name="T10" fmla="*/ 19 w 90"/>
                <a:gd name="T11" fmla="*/ 89 h 139"/>
                <a:gd name="T12" fmla="*/ 19 w 90"/>
                <a:gd name="T13" fmla="*/ 99 h 139"/>
                <a:gd name="T14" fmla="*/ 22 w 90"/>
                <a:gd name="T15" fmla="*/ 109 h 139"/>
                <a:gd name="T16" fmla="*/ 26 w 90"/>
                <a:gd name="T17" fmla="*/ 117 h 139"/>
                <a:gd name="T18" fmla="*/ 34 w 90"/>
                <a:gd name="T19" fmla="*/ 123 h 139"/>
                <a:gd name="T20" fmla="*/ 44 w 90"/>
                <a:gd name="T21" fmla="*/ 125 h 139"/>
                <a:gd name="T22" fmla="*/ 55 w 90"/>
                <a:gd name="T23" fmla="*/ 123 h 139"/>
                <a:gd name="T24" fmla="*/ 63 w 90"/>
                <a:gd name="T25" fmla="*/ 118 h 139"/>
                <a:gd name="T26" fmla="*/ 69 w 90"/>
                <a:gd name="T27" fmla="*/ 109 h 139"/>
                <a:gd name="T28" fmla="*/ 71 w 90"/>
                <a:gd name="T29" fmla="*/ 100 h 139"/>
                <a:gd name="T30" fmla="*/ 72 w 90"/>
                <a:gd name="T31" fmla="*/ 90 h 139"/>
                <a:gd name="T32" fmla="*/ 71 w 90"/>
                <a:gd name="T33" fmla="*/ 80 h 139"/>
                <a:gd name="T34" fmla="*/ 67 w 90"/>
                <a:gd name="T35" fmla="*/ 70 h 139"/>
                <a:gd name="T36" fmla="*/ 62 w 90"/>
                <a:gd name="T37" fmla="*/ 62 h 139"/>
                <a:gd name="T38" fmla="*/ 54 w 90"/>
                <a:gd name="T39" fmla="*/ 56 h 139"/>
                <a:gd name="T40" fmla="*/ 44 w 90"/>
                <a:gd name="T41" fmla="*/ 54 h 139"/>
                <a:gd name="T42" fmla="*/ 75 w 90"/>
                <a:gd name="T43" fmla="*/ 0 h 139"/>
                <a:gd name="T44" fmla="*/ 86 w 90"/>
                <a:gd name="T45" fmla="*/ 0 h 139"/>
                <a:gd name="T46" fmla="*/ 89 w 90"/>
                <a:gd name="T47" fmla="*/ 0 h 139"/>
                <a:gd name="T48" fmla="*/ 90 w 90"/>
                <a:gd name="T49" fmla="*/ 2 h 139"/>
                <a:gd name="T50" fmla="*/ 90 w 90"/>
                <a:gd name="T51" fmla="*/ 4 h 139"/>
                <a:gd name="T52" fmla="*/ 90 w 90"/>
                <a:gd name="T53" fmla="*/ 133 h 139"/>
                <a:gd name="T54" fmla="*/ 90 w 90"/>
                <a:gd name="T55" fmla="*/ 136 h 139"/>
                <a:gd name="T56" fmla="*/ 89 w 90"/>
                <a:gd name="T57" fmla="*/ 137 h 139"/>
                <a:gd name="T58" fmla="*/ 86 w 90"/>
                <a:gd name="T59" fmla="*/ 137 h 139"/>
                <a:gd name="T60" fmla="*/ 76 w 90"/>
                <a:gd name="T61" fmla="*/ 137 h 139"/>
                <a:gd name="T62" fmla="*/ 74 w 90"/>
                <a:gd name="T63" fmla="*/ 137 h 139"/>
                <a:gd name="T64" fmla="*/ 73 w 90"/>
                <a:gd name="T65" fmla="*/ 136 h 139"/>
                <a:gd name="T66" fmla="*/ 73 w 90"/>
                <a:gd name="T67" fmla="*/ 133 h 139"/>
                <a:gd name="T68" fmla="*/ 73 w 90"/>
                <a:gd name="T69" fmla="*/ 124 h 139"/>
                <a:gd name="T70" fmla="*/ 73 w 90"/>
                <a:gd name="T71" fmla="*/ 124 h 139"/>
                <a:gd name="T72" fmla="*/ 67 w 90"/>
                <a:gd name="T73" fmla="*/ 129 h 139"/>
                <a:gd name="T74" fmla="*/ 61 w 90"/>
                <a:gd name="T75" fmla="*/ 134 h 139"/>
                <a:gd name="T76" fmla="*/ 52 w 90"/>
                <a:gd name="T77" fmla="*/ 138 h 139"/>
                <a:gd name="T78" fmla="*/ 40 w 90"/>
                <a:gd name="T79" fmla="*/ 139 h 139"/>
                <a:gd name="T80" fmla="*/ 28 w 90"/>
                <a:gd name="T81" fmla="*/ 138 h 139"/>
                <a:gd name="T82" fmla="*/ 16 w 90"/>
                <a:gd name="T83" fmla="*/ 132 h 139"/>
                <a:gd name="T84" fmla="*/ 9 w 90"/>
                <a:gd name="T85" fmla="*/ 123 h 139"/>
                <a:gd name="T86" fmla="*/ 4 w 90"/>
                <a:gd name="T87" fmla="*/ 113 h 139"/>
                <a:gd name="T88" fmla="*/ 1 w 90"/>
                <a:gd name="T89" fmla="*/ 101 h 139"/>
                <a:gd name="T90" fmla="*/ 0 w 90"/>
                <a:gd name="T91" fmla="*/ 88 h 139"/>
                <a:gd name="T92" fmla="*/ 1 w 90"/>
                <a:gd name="T93" fmla="*/ 73 h 139"/>
                <a:gd name="T94" fmla="*/ 6 w 90"/>
                <a:gd name="T95" fmla="*/ 60 h 139"/>
                <a:gd name="T96" fmla="*/ 14 w 90"/>
                <a:gd name="T97" fmla="*/ 50 h 139"/>
                <a:gd name="T98" fmla="*/ 25 w 90"/>
                <a:gd name="T99" fmla="*/ 42 h 139"/>
                <a:gd name="T100" fmla="*/ 41 w 90"/>
                <a:gd name="T101" fmla="*/ 40 h 139"/>
                <a:gd name="T102" fmla="*/ 52 w 90"/>
                <a:gd name="T103" fmla="*/ 41 h 139"/>
                <a:gd name="T104" fmla="*/ 61 w 90"/>
                <a:gd name="T105" fmla="*/ 44 h 139"/>
                <a:gd name="T106" fmla="*/ 67 w 90"/>
                <a:gd name="T107" fmla="*/ 48 h 139"/>
                <a:gd name="T108" fmla="*/ 72 w 90"/>
                <a:gd name="T109" fmla="*/ 55 h 139"/>
                <a:gd name="T110" fmla="*/ 72 w 90"/>
                <a:gd name="T111" fmla="*/ 55 h 139"/>
                <a:gd name="T112" fmla="*/ 72 w 90"/>
                <a:gd name="T113" fmla="*/ 4 h 139"/>
                <a:gd name="T114" fmla="*/ 73 w 90"/>
                <a:gd name="T115" fmla="*/ 2 h 139"/>
                <a:gd name="T116" fmla="*/ 74 w 90"/>
                <a:gd name="T117" fmla="*/ 0 h 139"/>
                <a:gd name="T118" fmla="*/ 75 w 90"/>
                <a:gd name="T1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39">
                  <a:moveTo>
                    <a:pt x="44" y="54"/>
                  </a:moveTo>
                  <a:lnTo>
                    <a:pt x="34" y="56"/>
                  </a:lnTo>
                  <a:lnTo>
                    <a:pt x="26" y="62"/>
                  </a:lnTo>
                  <a:lnTo>
                    <a:pt x="22" y="70"/>
                  </a:lnTo>
                  <a:lnTo>
                    <a:pt x="19" y="79"/>
                  </a:lnTo>
                  <a:lnTo>
                    <a:pt x="19" y="89"/>
                  </a:lnTo>
                  <a:lnTo>
                    <a:pt x="19" y="99"/>
                  </a:lnTo>
                  <a:lnTo>
                    <a:pt x="22" y="109"/>
                  </a:lnTo>
                  <a:lnTo>
                    <a:pt x="26" y="117"/>
                  </a:lnTo>
                  <a:lnTo>
                    <a:pt x="34" y="123"/>
                  </a:lnTo>
                  <a:lnTo>
                    <a:pt x="44" y="125"/>
                  </a:lnTo>
                  <a:lnTo>
                    <a:pt x="55" y="123"/>
                  </a:lnTo>
                  <a:lnTo>
                    <a:pt x="63" y="118"/>
                  </a:lnTo>
                  <a:lnTo>
                    <a:pt x="69" y="109"/>
                  </a:lnTo>
                  <a:lnTo>
                    <a:pt x="71" y="100"/>
                  </a:lnTo>
                  <a:lnTo>
                    <a:pt x="72" y="90"/>
                  </a:lnTo>
                  <a:lnTo>
                    <a:pt x="71" y="80"/>
                  </a:lnTo>
                  <a:lnTo>
                    <a:pt x="67" y="70"/>
                  </a:lnTo>
                  <a:lnTo>
                    <a:pt x="62" y="62"/>
                  </a:lnTo>
                  <a:lnTo>
                    <a:pt x="54" y="56"/>
                  </a:lnTo>
                  <a:lnTo>
                    <a:pt x="44" y="54"/>
                  </a:lnTo>
                  <a:close/>
                  <a:moveTo>
                    <a:pt x="75" y="0"/>
                  </a:moveTo>
                  <a:lnTo>
                    <a:pt x="86" y="0"/>
                  </a:lnTo>
                  <a:lnTo>
                    <a:pt x="89" y="0"/>
                  </a:lnTo>
                  <a:lnTo>
                    <a:pt x="90" y="2"/>
                  </a:lnTo>
                  <a:lnTo>
                    <a:pt x="90" y="4"/>
                  </a:lnTo>
                  <a:lnTo>
                    <a:pt x="90" y="133"/>
                  </a:lnTo>
                  <a:lnTo>
                    <a:pt x="90" y="136"/>
                  </a:lnTo>
                  <a:lnTo>
                    <a:pt x="89" y="137"/>
                  </a:lnTo>
                  <a:lnTo>
                    <a:pt x="86" y="137"/>
                  </a:lnTo>
                  <a:lnTo>
                    <a:pt x="76" y="137"/>
                  </a:lnTo>
                  <a:lnTo>
                    <a:pt x="74" y="137"/>
                  </a:lnTo>
                  <a:lnTo>
                    <a:pt x="73" y="136"/>
                  </a:lnTo>
                  <a:lnTo>
                    <a:pt x="73" y="133"/>
                  </a:lnTo>
                  <a:lnTo>
                    <a:pt x="73" y="124"/>
                  </a:lnTo>
                  <a:lnTo>
                    <a:pt x="73" y="124"/>
                  </a:lnTo>
                  <a:lnTo>
                    <a:pt x="67" y="129"/>
                  </a:lnTo>
                  <a:lnTo>
                    <a:pt x="61" y="134"/>
                  </a:lnTo>
                  <a:lnTo>
                    <a:pt x="52" y="138"/>
                  </a:lnTo>
                  <a:lnTo>
                    <a:pt x="40" y="139"/>
                  </a:lnTo>
                  <a:lnTo>
                    <a:pt x="28" y="138"/>
                  </a:lnTo>
                  <a:lnTo>
                    <a:pt x="16" y="132"/>
                  </a:lnTo>
                  <a:lnTo>
                    <a:pt x="9" y="123"/>
                  </a:lnTo>
                  <a:lnTo>
                    <a:pt x="4" y="113"/>
                  </a:lnTo>
                  <a:lnTo>
                    <a:pt x="1" y="101"/>
                  </a:lnTo>
                  <a:lnTo>
                    <a:pt x="0" y="88"/>
                  </a:lnTo>
                  <a:lnTo>
                    <a:pt x="1" y="73"/>
                  </a:lnTo>
                  <a:lnTo>
                    <a:pt x="6" y="60"/>
                  </a:lnTo>
                  <a:lnTo>
                    <a:pt x="14" y="50"/>
                  </a:lnTo>
                  <a:lnTo>
                    <a:pt x="25" y="42"/>
                  </a:lnTo>
                  <a:lnTo>
                    <a:pt x="41" y="40"/>
                  </a:lnTo>
                  <a:lnTo>
                    <a:pt x="52" y="41"/>
                  </a:lnTo>
                  <a:lnTo>
                    <a:pt x="61" y="44"/>
                  </a:lnTo>
                  <a:lnTo>
                    <a:pt x="67" y="48"/>
                  </a:lnTo>
                  <a:lnTo>
                    <a:pt x="72" y="55"/>
                  </a:lnTo>
                  <a:lnTo>
                    <a:pt x="72" y="55"/>
                  </a:lnTo>
                  <a:lnTo>
                    <a:pt x="72" y="4"/>
                  </a:lnTo>
                  <a:lnTo>
                    <a:pt x="73" y="2"/>
                  </a:lnTo>
                  <a:lnTo>
                    <a:pt x="74" y="0"/>
                  </a:lnTo>
                  <a:lnTo>
                    <a:pt x="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7" name="Freeform 33"/>
            <p:cNvSpPr>
              <a:spLocks/>
            </p:cNvSpPr>
            <p:nvPr userDrawn="1"/>
          </p:nvSpPr>
          <p:spPr bwMode="auto">
            <a:xfrm>
              <a:off x="7019926" y="5416550"/>
              <a:ext cx="14288" cy="107950"/>
            </a:xfrm>
            <a:custGeom>
              <a:avLst/>
              <a:gdLst>
                <a:gd name="T0" fmla="*/ 3 w 17"/>
                <a:gd name="T1" fmla="*/ 0 h 137"/>
                <a:gd name="T2" fmla="*/ 13 w 17"/>
                <a:gd name="T3" fmla="*/ 0 h 137"/>
                <a:gd name="T4" fmla="*/ 15 w 17"/>
                <a:gd name="T5" fmla="*/ 0 h 137"/>
                <a:gd name="T6" fmla="*/ 17 w 17"/>
                <a:gd name="T7" fmla="*/ 2 h 137"/>
                <a:gd name="T8" fmla="*/ 17 w 17"/>
                <a:gd name="T9" fmla="*/ 4 h 137"/>
                <a:gd name="T10" fmla="*/ 17 w 17"/>
                <a:gd name="T11" fmla="*/ 133 h 137"/>
                <a:gd name="T12" fmla="*/ 17 w 17"/>
                <a:gd name="T13" fmla="*/ 136 h 137"/>
                <a:gd name="T14" fmla="*/ 15 w 17"/>
                <a:gd name="T15" fmla="*/ 137 h 137"/>
                <a:gd name="T16" fmla="*/ 13 w 17"/>
                <a:gd name="T17" fmla="*/ 137 h 137"/>
                <a:gd name="T18" fmla="*/ 3 w 17"/>
                <a:gd name="T19" fmla="*/ 137 h 137"/>
                <a:gd name="T20" fmla="*/ 1 w 17"/>
                <a:gd name="T21" fmla="*/ 137 h 137"/>
                <a:gd name="T22" fmla="*/ 0 w 17"/>
                <a:gd name="T23" fmla="*/ 136 h 137"/>
                <a:gd name="T24" fmla="*/ 0 w 17"/>
                <a:gd name="T25" fmla="*/ 133 h 137"/>
                <a:gd name="T26" fmla="*/ 0 w 17"/>
                <a:gd name="T27" fmla="*/ 4 h 137"/>
                <a:gd name="T28" fmla="*/ 0 w 17"/>
                <a:gd name="T29" fmla="*/ 2 h 137"/>
                <a:gd name="T30" fmla="*/ 1 w 17"/>
                <a:gd name="T31" fmla="*/ 0 h 137"/>
                <a:gd name="T32" fmla="*/ 3 w 17"/>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37">
                  <a:moveTo>
                    <a:pt x="3" y="0"/>
                  </a:moveTo>
                  <a:lnTo>
                    <a:pt x="13" y="0"/>
                  </a:lnTo>
                  <a:lnTo>
                    <a:pt x="15" y="0"/>
                  </a:lnTo>
                  <a:lnTo>
                    <a:pt x="17" y="2"/>
                  </a:lnTo>
                  <a:lnTo>
                    <a:pt x="17" y="4"/>
                  </a:lnTo>
                  <a:lnTo>
                    <a:pt x="17" y="133"/>
                  </a:lnTo>
                  <a:lnTo>
                    <a:pt x="17" y="136"/>
                  </a:lnTo>
                  <a:lnTo>
                    <a:pt x="15" y="137"/>
                  </a:lnTo>
                  <a:lnTo>
                    <a:pt x="13" y="137"/>
                  </a:lnTo>
                  <a:lnTo>
                    <a:pt x="3" y="137"/>
                  </a:lnTo>
                  <a:lnTo>
                    <a:pt x="1" y="137"/>
                  </a:lnTo>
                  <a:lnTo>
                    <a:pt x="0" y="136"/>
                  </a:lnTo>
                  <a:lnTo>
                    <a:pt x="0" y="133"/>
                  </a:lnTo>
                  <a:lnTo>
                    <a:pt x="0" y="4"/>
                  </a:lnTo>
                  <a:lnTo>
                    <a:pt x="0" y="2"/>
                  </a:lnTo>
                  <a:lnTo>
                    <a:pt x="1"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8" name="Freeform 34"/>
            <p:cNvSpPr>
              <a:spLocks noEditPoints="1"/>
            </p:cNvSpPr>
            <p:nvPr userDrawn="1"/>
          </p:nvSpPr>
          <p:spPr bwMode="auto">
            <a:xfrm>
              <a:off x="6623051" y="5448300"/>
              <a:ext cx="69850" cy="77788"/>
            </a:xfrm>
            <a:custGeom>
              <a:avLst/>
              <a:gdLst>
                <a:gd name="T0" fmla="*/ 44 w 86"/>
                <a:gd name="T1" fmla="*/ 14 h 99"/>
                <a:gd name="T2" fmla="*/ 35 w 86"/>
                <a:gd name="T3" fmla="*/ 15 h 99"/>
                <a:gd name="T4" fmla="*/ 29 w 86"/>
                <a:gd name="T5" fmla="*/ 20 h 99"/>
                <a:gd name="T6" fmla="*/ 23 w 86"/>
                <a:gd name="T7" fmla="*/ 25 h 99"/>
                <a:gd name="T8" fmla="*/ 20 w 86"/>
                <a:gd name="T9" fmla="*/ 32 h 99"/>
                <a:gd name="T10" fmla="*/ 19 w 86"/>
                <a:gd name="T11" fmla="*/ 36 h 99"/>
                <a:gd name="T12" fmla="*/ 19 w 86"/>
                <a:gd name="T13" fmla="*/ 37 h 99"/>
                <a:gd name="T14" fmla="*/ 20 w 86"/>
                <a:gd name="T15" fmla="*/ 39 h 99"/>
                <a:gd name="T16" fmla="*/ 21 w 86"/>
                <a:gd name="T17" fmla="*/ 40 h 99"/>
                <a:gd name="T18" fmla="*/ 22 w 86"/>
                <a:gd name="T19" fmla="*/ 41 h 99"/>
                <a:gd name="T20" fmla="*/ 64 w 86"/>
                <a:gd name="T21" fmla="*/ 41 h 99"/>
                <a:gd name="T22" fmla="*/ 66 w 86"/>
                <a:gd name="T23" fmla="*/ 40 h 99"/>
                <a:gd name="T24" fmla="*/ 67 w 86"/>
                <a:gd name="T25" fmla="*/ 39 h 99"/>
                <a:gd name="T26" fmla="*/ 67 w 86"/>
                <a:gd name="T27" fmla="*/ 37 h 99"/>
                <a:gd name="T28" fmla="*/ 67 w 86"/>
                <a:gd name="T29" fmla="*/ 36 h 99"/>
                <a:gd name="T30" fmla="*/ 65 w 86"/>
                <a:gd name="T31" fmla="*/ 29 h 99"/>
                <a:gd name="T32" fmla="*/ 61 w 86"/>
                <a:gd name="T33" fmla="*/ 21 h 99"/>
                <a:gd name="T34" fmla="*/ 54 w 86"/>
                <a:gd name="T35" fmla="*/ 16 h 99"/>
                <a:gd name="T36" fmla="*/ 44 w 86"/>
                <a:gd name="T37" fmla="*/ 14 h 99"/>
                <a:gd name="T38" fmla="*/ 44 w 86"/>
                <a:gd name="T39" fmla="*/ 0 h 99"/>
                <a:gd name="T40" fmla="*/ 58 w 86"/>
                <a:gd name="T41" fmla="*/ 2 h 99"/>
                <a:gd name="T42" fmla="*/ 68 w 86"/>
                <a:gd name="T43" fmla="*/ 6 h 99"/>
                <a:gd name="T44" fmla="*/ 76 w 86"/>
                <a:gd name="T45" fmla="*/ 14 h 99"/>
                <a:gd name="T46" fmla="*/ 82 w 86"/>
                <a:gd name="T47" fmla="*/ 24 h 99"/>
                <a:gd name="T48" fmla="*/ 85 w 86"/>
                <a:gd name="T49" fmla="*/ 36 h 99"/>
                <a:gd name="T50" fmla="*/ 86 w 86"/>
                <a:gd name="T51" fmla="*/ 50 h 99"/>
                <a:gd name="T52" fmla="*/ 86 w 86"/>
                <a:gd name="T53" fmla="*/ 50 h 99"/>
                <a:gd name="T54" fmla="*/ 86 w 86"/>
                <a:gd name="T55" fmla="*/ 52 h 99"/>
                <a:gd name="T56" fmla="*/ 85 w 86"/>
                <a:gd name="T57" fmla="*/ 53 h 99"/>
                <a:gd name="T58" fmla="*/ 83 w 86"/>
                <a:gd name="T59" fmla="*/ 53 h 99"/>
                <a:gd name="T60" fmla="*/ 19 w 86"/>
                <a:gd name="T61" fmla="*/ 53 h 99"/>
                <a:gd name="T62" fmla="*/ 21 w 86"/>
                <a:gd name="T63" fmla="*/ 67 h 99"/>
                <a:gd name="T64" fmla="*/ 29 w 86"/>
                <a:gd name="T65" fmla="*/ 77 h 99"/>
                <a:gd name="T66" fmla="*/ 39 w 86"/>
                <a:gd name="T67" fmla="*/ 83 h 99"/>
                <a:gd name="T68" fmla="*/ 50 w 86"/>
                <a:gd name="T69" fmla="*/ 85 h 99"/>
                <a:gd name="T70" fmla="*/ 61 w 86"/>
                <a:gd name="T71" fmla="*/ 84 h 99"/>
                <a:gd name="T72" fmla="*/ 70 w 86"/>
                <a:gd name="T73" fmla="*/ 81 h 99"/>
                <a:gd name="T74" fmla="*/ 72 w 86"/>
                <a:gd name="T75" fmla="*/ 80 h 99"/>
                <a:gd name="T76" fmla="*/ 73 w 86"/>
                <a:gd name="T77" fmla="*/ 81 h 99"/>
                <a:gd name="T78" fmla="*/ 74 w 86"/>
                <a:gd name="T79" fmla="*/ 82 h 99"/>
                <a:gd name="T80" fmla="*/ 77 w 86"/>
                <a:gd name="T81" fmla="*/ 90 h 99"/>
                <a:gd name="T82" fmla="*/ 78 w 86"/>
                <a:gd name="T83" fmla="*/ 92 h 99"/>
                <a:gd name="T84" fmla="*/ 77 w 86"/>
                <a:gd name="T85" fmla="*/ 93 h 99"/>
                <a:gd name="T86" fmla="*/ 76 w 86"/>
                <a:gd name="T87" fmla="*/ 94 h 99"/>
                <a:gd name="T88" fmla="*/ 76 w 86"/>
                <a:gd name="T89" fmla="*/ 94 h 99"/>
                <a:gd name="T90" fmla="*/ 70 w 86"/>
                <a:gd name="T91" fmla="*/ 97 h 99"/>
                <a:gd name="T92" fmla="*/ 61 w 86"/>
                <a:gd name="T93" fmla="*/ 99 h 99"/>
                <a:gd name="T94" fmla="*/ 50 w 86"/>
                <a:gd name="T95" fmla="*/ 99 h 99"/>
                <a:gd name="T96" fmla="*/ 34 w 86"/>
                <a:gd name="T97" fmla="*/ 98 h 99"/>
                <a:gd name="T98" fmla="*/ 22 w 86"/>
                <a:gd name="T99" fmla="*/ 93 h 99"/>
                <a:gd name="T100" fmla="*/ 12 w 86"/>
                <a:gd name="T101" fmla="*/ 85 h 99"/>
                <a:gd name="T102" fmla="*/ 5 w 86"/>
                <a:gd name="T103" fmla="*/ 75 h 99"/>
                <a:gd name="T104" fmla="*/ 1 w 86"/>
                <a:gd name="T105" fmla="*/ 62 h 99"/>
                <a:gd name="T106" fmla="*/ 0 w 86"/>
                <a:gd name="T107" fmla="*/ 48 h 99"/>
                <a:gd name="T108" fmla="*/ 2 w 86"/>
                <a:gd name="T109" fmla="*/ 32 h 99"/>
                <a:gd name="T110" fmla="*/ 7 w 86"/>
                <a:gd name="T111" fmla="*/ 19 h 99"/>
                <a:gd name="T112" fmla="*/ 17 w 86"/>
                <a:gd name="T113" fmla="*/ 8 h 99"/>
                <a:gd name="T114" fmla="*/ 30 w 86"/>
                <a:gd name="T115" fmla="*/ 2 h 99"/>
                <a:gd name="T116" fmla="*/ 44 w 86"/>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9">
                  <a:moveTo>
                    <a:pt x="44" y="14"/>
                  </a:moveTo>
                  <a:lnTo>
                    <a:pt x="35" y="15"/>
                  </a:lnTo>
                  <a:lnTo>
                    <a:pt x="29" y="20"/>
                  </a:lnTo>
                  <a:lnTo>
                    <a:pt x="23" y="25"/>
                  </a:lnTo>
                  <a:lnTo>
                    <a:pt x="20" y="32"/>
                  </a:lnTo>
                  <a:lnTo>
                    <a:pt x="19" y="36"/>
                  </a:lnTo>
                  <a:lnTo>
                    <a:pt x="19" y="37"/>
                  </a:lnTo>
                  <a:lnTo>
                    <a:pt x="20" y="39"/>
                  </a:lnTo>
                  <a:lnTo>
                    <a:pt x="21" y="40"/>
                  </a:lnTo>
                  <a:lnTo>
                    <a:pt x="22" y="41"/>
                  </a:lnTo>
                  <a:lnTo>
                    <a:pt x="64" y="41"/>
                  </a:lnTo>
                  <a:lnTo>
                    <a:pt x="66" y="40"/>
                  </a:lnTo>
                  <a:lnTo>
                    <a:pt x="67" y="39"/>
                  </a:lnTo>
                  <a:lnTo>
                    <a:pt x="67" y="37"/>
                  </a:lnTo>
                  <a:lnTo>
                    <a:pt x="67" y="36"/>
                  </a:lnTo>
                  <a:lnTo>
                    <a:pt x="65" y="29"/>
                  </a:lnTo>
                  <a:lnTo>
                    <a:pt x="61" y="21"/>
                  </a:lnTo>
                  <a:lnTo>
                    <a:pt x="54" y="16"/>
                  </a:lnTo>
                  <a:lnTo>
                    <a:pt x="44" y="14"/>
                  </a:lnTo>
                  <a:close/>
                  <a:moveTo>
                    <a:pt x="44" y="0"/>
                  </a:moveTo>
                  <a:lnTo>
                    <a:pt x="58" y="2"/>
                  </a:lnTo>
                  <a:lnTo>
                    <a:pt x="68" y="6"/>
                  </a:lnTo>
                  <a:lnTo>
                    <a:pt x="76" y="14"/>
                  </a:lnTo>
                  <a:lnTo>
                    <a:pt x="82" y="24"/>
                  </a:lnTo>
                  <a:lnTo>
                    <a:pt x="85" y="36"/>
                  </a:lnTo>
                  <a:lnTo>
                    <a:pt x="86" y="50"/>
                  </a:lnTo>
                  <a:lnTo>
                    <a:pt x="86" y="50"/>
                  </a:lnTo>
                  <a:lnTo>
                    <a:pt x="86" y="52"/>
                  </a:lnTo>
                  <a:lnTo>
                    <a:pt x="85" y="53"/>
                  </a:lnTo>
                  <a:lnTo>
                    <a:pt x="83" y="53"/>
                  </a:lnTo>
                  <a:lnTo>
                    <a:pt x="19" y="53"/>
                  </a:lnTo>
                  <a:lnTo>
                    <a:pt x="21" y="67"/>
                  </a:lnTo>
                  <a:lnTo>
                    <a:pt x="29" y="77"/>
                  </a:lnTo>
                  <a:lnTo>
                    <a:pt x="39" y="83"/>
                  </a:lnTo>
                  <a:lnTo>
                    <a:pt x="50" y="85"/>
                  </a:lnTo>
                  <a:lnTo>
                    <a:pt x="61" y="84"/>
                  </a:lnTo>
                  <a:lnTo>
                    <a:pt x="70" y="81"/>
                  </a:lnTo>
                  <a:lnTo>
                    <a:pt x="72" y="80"/>
                  </a:lnTo>
                  <a:lnTo>
                    <a:pt x="73" y="81"/>
                  </a:lnTo>
                  <a:lnTo>
                    <a:pt x="74" y="82"/>
                  </a:lnTo>
                  <a:lnTo>
                    <a:pt x="77" y="90"/>
                  </a:lnTo>
                  <a:lnTo>
                    <a:pt x="78" y="92"/>
                  </a:lnTo>
                  <a:lnTo>
                    <a:pt x="77" y="93"/>
                  </a:lnTo>
                  <a:lnTo>
                    <a:pt x="76" y="94"/>
                  </a:lnTo>
                  <a:lnTo>
                    <a:pt x="76" y="94"/>
                  </a:lnTo>
                  <a:lnTo>
                    <a:pt x="70" y="97"/>
                  </a:lnTo>
                  <a:lnTo>
                    <a:pt x="61" y="99"/>
                  </a:lnTo>
                  <a:lnTo>
                    <a:pt x="50" y="99"/>
                  </a:lnTo>
                  <a:lnTo>
                    <a:pt x="34" y="98"/>
                  </a:lnTo>
                  <a:lnTo>
                    <a:pt x="22" y="93"/>
                  </a:lnTo>
                  <a:lnTo>
                    <a:pt x="12" y="85"/>
                  </a:lnTo>
                  <a:lnTo>
                    <a:pt x="5" y="75"/>
                  </a:lnTo>
                  <a:lnTo>
                    <a:pt x="1" y="62"/>
                  </a:lnTo>
                  <a:lnTo>
                    <a:pt x="0" y="48"/>
                  </a:lnTo>
                  <a:lnTo>
                    <a:pt x="2" y="32"/>
                  </a:lnTo>
                  <a:lnTo>
                    <a:pt x="7" y="19"/>
                  </a:lnTo>
                  <a:lnTo>
                    <a:pt x="17"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9" name="Freeform 35"/>
            <p:cNvSpPr>
              <a:spLocks noEditPoints="1"/>
            </p:cNvSpPr>
            <p:nvPr userDrawn="1"/>
          </p:nvSpPr>
          <p:spPr bwMode="auto">
            <a:xfrm>
              <a:off x="6851651" y="5448300"/>
              <a:ext cx="68263" cy="77788"/>
            </a:xfrm>
            <a:custGeom>
              <a:avLst/>
              <a:gdLst>
                <a:gd name="T0" fmla="*/ 43 w 85"/>
                <a:gd name="T1" fmla="*/ 14 h 99"/>
                <a:gd name="T2" fmla="*/ 34 w 85"/>
                <a:gd name="T3" fmla="*/ 15 h 99"/>
                <a:gd name="T4" fmla="*/ 28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1 w 85"/>
                <a:gd name="T19" fmla="*/ 41 h 99"/>
                <a:gd name="T20" fmla="*/ 63 w 85"/>
                <a:gd name="T21" fmla="*/ 41 h 99"/>
                <a:gd name="T22" fmla="*/ 65 w 85"/>
                <a:gd name="T23" fmla="*/ 40 h 99"/>
                <a:gd name="T24" fmla="*/ 66 w 85"/>
                <a:gd name="T25" fmla="*/ 39 h 99"/>
                <a:gd name="T26" fmla="*/ 66 w 85"/>
                <a:gd name="T27" fmla="*/ 37 h 99"/>
                <a:gd name="T28" fmla="*/ 66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8 w 85"/>
                <a:gd name="T41" fmla="*/ 2 h 99"/>
                <a:gd name="T42" fmla="*/ 68 w 85"/>
                <a:gd name="T43" fmla="*/ 6 h 99"/>
                <a:gd name="T44" fmla="*/ 75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8 w 85"/>
                <a:gd name="T61" fmla="*/ 53 h 99"/>
                <a:gd name="T62" fmla="*/ 21 w 85"/>
                <a:gd name="T63" fmla="*/ 67 h 99"/>
                <a:gd name="T64" fmla="*/ 28 w 85"/>
                <a:gd name="T65" fmla="*/ 77 h 99"/>
                <a:gd name="T66" fmla="*/ 38 w 85"/>
                <a:gd name="T67" fmla="*/ 83 h 99"/>
                <a:gd name="T68" fmla="*/ 49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8 w 85"/>
                <a:gd name="T81" fmla="*/ 90 h 99"/>
                <a:gd name="T82" fmla="*/ 78 w 85"/>
                <a:gd name="T83" fmla="*/ 92 h 99"/>
                <a:gd name="T84" fmla="*/ 76 w 85"/>
                <a:gd name="T85" fmla="*/ 93 h 99"/>
                <a:gd name="T86" fmla="*/ 75 w 85"/>
                <a:gd name="T87" fmla="*/ 94 h 99"/>
                <a:gd name="T88" fmla="*/ 75 w 85"/>
                <a:gd name="T89" fmla="*/ 94 h 99"/>
                <a:gd name="T90" fmla="*/ 69 w 85"/>
                <a:gd name="T91" fmla="*/ 97 h 99"/>
                <a:gd name="T92" fmla="*/ 60 w 85"/>
                <a:gd name="T93" fmla="*/ 99 h 99"/>
                <a:gd name="T94" fmla="*/ 49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1 w 85"/>
                <a:gd name="T109" fmla="*/ 32 h 99"/>
                <a:gd name="T110" fmla="*/ 8 w 85"/>
                <a:gd name="T111" fmla="*/ 19 h 99"/>
                <a:gd name="T112" fmla="*/ 17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8" y="20"/>
                  </a:lnTo>
                  <a:lnTo>
                    <a:pt x="22" y="25"/>
                  </a:lnTo>
                  <a:lnTo>
                    <a:pt x="20" y="32"/>
                  </a:lnTo>
                  <a:lnTo>
                    <a:pt x="19" y="36"/>
                  </a:lnTo>
                  <a:lnTo>
                    <a:pt x="19" y="37"/>
                  </a:lnTo>
                  <a:lnTo>
                    <a:pt x="19" y="39"/>
                  </a:lnTo>
                  <a:lnTo>
                    <a:pt x="20" y="40"/>
                  </a:lnTo>
                  <a:lnTo>
                    <a:pt x="21" y="41"/>
                  </a:lnTo>
                  <a:lnTo>
                    <a:pt x="63" y="41"/>
                  </a:lnTo>
                  <a:lnTo>
                    <a:pt x="65" y="40"/>
                  </a:lnTo>
                  <a:lnTo>
                    <a:pt x="66" y="39"/>
                  </a:lnTo>
                  <a:lnTo>
                    <a:pt x="66" y="37"/>
                  </a:lnTo>
                  <a:lnTo>
                    <a:pt x="66" y="36"/>
                  </a:lnTo>
                  <a:lnTo>
                    <a:pt x="65" y="29"/>
                  </a:lnTo>
                  <a:lnTo>
                    <a:pt x="61" y="21"/>
                  </a:lnTo>
                  <a:lnTo>
                    <a:pt x="53" y="16"/>
                  </a:lnTo>
                  <a:lnTo>
                    <a:pt x="43" y="14"/>
                  </a:lnTo>
                  <a:close/>
                  <a:moveTo>
                    <a:pt x="44" y="0"/>
                  </a:moveTo>
                  <a:lnTo>
                    <a:pt x="58" y="2"/>
                  </a:lnTo>
                  <a:lnTo>
                    <a:pt x="68" y="6"/>
                  </a:lnTo>
                  <a:lnTo>
                    <a:pt x="75" y="14"/>
                  </a:lnTo>
                  <a:lnTo>
                    <a:pt x="81" y="24"/>
                  </a:lnTo>
                  <a:lnTo>
                    <a:pt x="84" y="36"/>
                  </a:lnTo>
                  <a:lnTo>
                    <a:pt x="85" y="50"/>
                  </a:lnTo>
                  <a:lnTo>
                    <a:pt x="85" y="50"/>
                  </a:lnTo>
                  <a:lnTo>
                    <a:pt x="85" y="52"/>
                  </a:lnTo>
                  <a:lnTo>
                    <a:pt x="84" y="53"/>
                  </a:lnTo>
                  <a:lnTo>
                    <a:pt x="82" y="53"/>
                  </a:lnTo>
                  <a:lnTo>
                    <a:pt x="18" y="53"/>
                  </a:lnTo>
                  <a:lnTo>
                    <a:pt x="21" y="67"/>
                  </a:lnTo>
                  <a:lnTo>
                    <a:pt x="28" y="77"/>
                  </a:lnTo>
                  <a:lnTo>
                    <a:pt x="38" y="83"/>
                  </a:lnTo>
                  <a:lnTo>
                    <a:pt x="49" y="85"/>
                  </a:lnTo>
                  <a:lnTo>
                    <a:pt x="60" y="84"/>
                  </a:lnTo>
                  <a:lnTo>
                    <a:pt x="70" y="81"/>
                  </a:lnTo>
                  <a:lnTo>
                    <a:pt x="71" y="80"/>
                  </a:lnTo>
                  <a:lnTo>
                    <a:pt x="73" y="81"/>
                  </a:lnTo>
                  <a:lnTo>
                    <a:pt x="74" y="82"/>
                  </a:lnTo>
                  <a:lnTo>
                    <a:pt x="78" y="90"/>
                  </a:lnTo>
                  <a:lnTo>
                    <a:pt x="78" y="92"/>
                  </a:lnTo>
                  <a:lnTo>
                    <a:pt x="76" y="93"/>
                  </a:lnTo>
                  <a:lnTo>
                    <a:pt x="75" y="94"/>
                  </a:lnTo>
                  <a:lnTo>
                    <a:pt x="75" y="94"/>
                  </a:lnTo>
                  <a:lnTo>
                    <a:pt x="69" y="97"/>
                  </a:lnTo>
                  <a:lnTo>
                    <a:pt x="60" y="99"/>
                  </a:lnTo>
                  <a:lnTo>
                    <a:pt x="49" y="99"/>
                  </a:lnTo>
                  <a:lnTo>
                    <a:pt x="33" y="98"/>
                  </a:lnTo>
                  <a:lnTo>
                    <a:pt x="21" y="93"/>
                  </a:lnTo>
                  <a:lnTo>
                    <a:pt x="11" y="85"/>
                  </a:lnTo>
                  <a:lnTo>
                    <a:pt x="4" y="75"/>
                  </a:lnTo>
                  <a:lnTo>
                    <a:pt x="1" y="62"/>
                  </a:lnTo>
                  <a:lnTo>
                    <a:pt x="0" y="48"/>
                  </a:lnTo>
                  <a:lnTo>
                    <a:pt x="1" y="32"/>
                  </a:lnTo>
                  <a:lnTo>
                    <a:pt x="8" y="19"/>
                  </a:lnTo>
                  <a:lnTo>
                    <a:pt x="17"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0" name="Freeform 36"/>
            <p:cNvSpPr>
              <a:spLocks noEditPoints="1"/>
            </p:cNvSpPr>
            <p:nvPr userDrawn="1"/>
          </p:nvSpPr>
          <p:spPr bwMode="auto">
            <a:xfrm>
              <a:off x="6932613" y="5448300"/>
              <a:ext cx="68263" cy="77788"/>
            </a:xfrm>
            <a:custGeom>
              <a:avLst/>
              <a:gdLst>
                <a:gd name="T0" fmla="*/ 43 w 85"/>
                <a:gd name="T1" fmla="*/ 14 h 99"/>
                <a:gd name="T2" fmla="*/ 34 w 85"/>
                <a:gd name="T3" fmla="*/ 15 h 99"/>
                <a:gd name="T4" fmla="*/ 28 w 85"/>
                <a:gd name="T5" fmla="*/ 20 h 99"/>
                <a:gd name="T6" fmla="*/ 22 w 85"/>
                <a:gd name="T7" fmla="*/ 25 h 99"/>
                <a:gd name="T8" fmla="*/ 20 w 85"/>
                <a:gd name="T9" fmla="*/ 32 h 99"/>
                <a:gd name="T10" fmla="*/ 19 w 85"/>
                <a:gd name="T11" fmla="*/ 36 h 99"/>
                <a:gd name="T12" fmla="*/ 19 w 85"/>
                <a:gd name="T13" fmla="*/ 37 h 99"/>
                <a:gd name="T14" fmla="*/ 19 w 85"/>
                <a:gd name="T15" fmla="*/ 39 h 99"/>
                <a:gd name="T16" fmla="*/ 20 w 85"/>
                <a:gd name="T17" fmla="*/ 40 h 99"/>
                <a:gd name="T18" fmla="*/ 22 w 85"/>
                <a:gd name="T19" fmla="*/ 41 h 99"/>
                <a:gd name="T20" fmla="*/ 64 w 85"/>
                <a:gd name="T21" fmla="*/ 41 h 99"/>
                <a:gd name="T22" fmla="*/ 65 w 85"/>
                <a:gd name="T23" fmla="*/ 40 h 99"/>
                <a:gd name="T24" fmla="*/ 67 w 85"/>
                <a:gd name="T25" fmla="*/ 39 h 99"/>
                <a:gd name="T26" fmla="*/ 67 w 85"/>
                <a:gd name="T27" fmla="*/ 37 h 99"/>
                <a:gd name="T28" fmla="*/ 67 w 85"/>
                <a:gd name="T29" fmla="*/ 36 h 99"/>
                <a:gd name="T30" fmla="*/ 65 w 85"/>
                <a:gd name="T31" fmla="*/ 29 h 99"/>
                <a:gd name="T32" fmla="*/ 61 w 85"/>
                <a:gd name="T33" fmla="*/ 21 h 99"/>
                <a:gd name="T34" fmla="*/ 53 w 85"/>
                <a:gd name="T35" fmla="*/ 16 h 99"/>
                <a:gd name="T36" fmla="*/ 43 w 85"/>
                <a:gd name="T37" fmla="*/ 14 h 99"/>
                <a:gd name="T38" fmla="*/ 44 w 85"/>
                <a:gd name="T39" fmla="*/ 0 h 99"/>
                <a:gd name="T40" fmla="*/ 58 w 85"/>
                <a:gd name="T41" fmla="*/ 2 h 99"/>
                <a:gd name="T42" fmla="*/ 69 w 85"/>
                <a:gd name="T43" fmla="*/ 6 h 99"/>
                <a:gd name="T44" fmla="*/ 77 w 85"/>
                <a:gd name="T45" fmla="*/ 14 h 99"/>
                <a:gd name="T46" fmla="*/ 81 w 85"/>
                <a:gd name="T47" fmla="*/ 24 h 99"/>
                <a:gd name="T48" fmla="*/ 84 w 85"/>
                <a:gd name="T49" fmla="*/ 36 h 99"/>
                <a:gd name="T50" fmla="*/ 85 w 85"/>
                <a:gd name="T51" fmla="*/ 50 h 99"/>
                <a:gd name="T52" fmla="*/ 85 w 85"/>
                <a:gd name="T53" fmla="*/ 50 h 99"/>
                <a:gd name="T54" fmla="*/ 85 w 85"/>
                <a:gd name="T55" fmla="*/ 52 h 99"/>
                <a:gd name="T56" fmla="*/ 84 w 85"/>
                <a:gd name="T57" fmla="*/ 53 h 99"/>
                <a:gd name="T58" fmla="*/ 82 w 85"/>
                <a:gd name="T59" fmla="*/ 53 h 99"/>
                <a:gd name="T60" fmla="*/ 18 w 85"/>
                <a:gd name="T61" fmla="*/ 53 h 99"/>
                <a:gd name="T62" fmla="*/ 21 w 85"/>
                <a:gd name="T63" fmla="*/ 67 h 99"/>
                <a:gd name="T64" fmla="*/ 28 w 85"/>
                <a:gd name="T65" fmla="*/ 77 h 99"/>
                <a:gd name="T66" fmla="*/ 38 w 85"/>
                <a:gd name="T67" fmla="*/ 83 h 99"/>
                <a:gd name="T68" fmla="*/ 50 w 85"/>
                <a:gd name="T69" fmla="*/ 85 h 99"/>
                <a:gd name="T70" fmla="*/ 60 w 85"/>
                <a:gd name="T71" fmla="*/ 84 h 99"/>
                <a:gd name="T72" fmla="*/ 70 w 85"/>
                <a:gd name="T73" fmla="*/ 81 h 99"/>
                <a:gd name="T74" fmla="*/ 71 w 85"/>
                <a:gd name="T75" fmla="*/ 80 h 99"/>
                <a:gd name="T76" fmla="*/ 73 w 85"/>
                <a:gd name="T77" fmla="*/ 81 h 99"/>
                <a:gd name="T78" fmla="*/ 74 w 85"/>
                <a:gd name="T79" fmla="*/ 82 h 99"/>
                <a:gd name="T80" fmla="*/ 78 w 85"/>
                <a:gd name="T81" fmla="*/ 90 h 99"/>
                <a:gd name="T82" fmla="*/ 78 w 85"/>
                <a:gd name="T83" fmla="*/ 92 h 99"/>
                <a:gd name="T84" fmla="*/ 77 w 85"/>
                <a:gd name="T85" fmla="*/ 93 h 99"/>
                <a:gd name="T86" fmla="*/ 75 w 85"/>
                <a:gd name="T87" fmla="*/ 94 h 99"/>
                <a:gd name="T88" fmla="*/ 75 w 85"/>
                <a:gd name="T89" fmla="*/ 94 h 99"/>
                <a:gd name="T90" fmla="*/ 69 w 85"/>
                <a:gd name="T91" fmla="*/ 97 h 99"/>
                <a:gd name="T92" fmla="*/ 60 w 85"/>
                <a:gd name="T93" fmla="*/ 99 h 99"/>
                <a:gd name="T94" fmla="*/ 49 w 85"/>
                <a:gd name="T95" fmla="*/ 99 h 99"/>
                <a:gd name="T96" fmla="*/ 33 w 85"/>
                <a:gd name="T97" fmla="*/ 98 h 99"/>
                <a:gd name="T98" fmla="*/ 21 w 85"/>
                <a:gd name="T99" fmla="*/ 93 h 99"/>
                <a:gd name="T100" fmla="*/ 11 w 85"/>
                <a:gd name="T101" fmla="*/ 85 h 99"/>
                <a:gd name="T102" fmla="*/ 4 w 85"/>
                <a:gd name="T103" fmla="*/ 75 h 99"/>
                <a:gd name="T104" fmla="*/ 1 w 85"/>
                <a:gd name="T105" fmla="*/ 62 h 99"/>
                <a:gd name="T106" fmla="*/ 0 w 85"/>
                <a:gd name="T107" fmla="*/ 48 h 99"/>
                <a:gd name="T108" fmla="*/ 2 w 85"/>
                <a:gd name="T109" fmla="*/ 32 h 99"/>
                <a:gd name="T110" fmla="*/ 8 w 85"/>
                <a:gd name="T111" fmla="*/ 19 h 99"/>
                <a:gd name="T112" fmla="*/ 17 w 85"/>
                <a:gd name="T113" fmla="*/ 8 h 99"/>
                <a:gd name="T114" fmla="*/ 29 w 85"/>
                <a:gd name="T115" fmla="*/ 2 h 99"/>
                <a:gd name="T116" fmla="*/ 44 w 85"/>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9">
                  <a:moveTo>
                    <a:pt x="43" y="14"/>
                  </a:moveTo>
                  <a:lnTo>
                    <a:pt x="34" y="15"/>
                  </a:lnTo>
                  <a:lnTo>
                    <a:pt x="28" y="20"/>
                  </a:lnTo>
                  <a:lnTo>
                    <a:pt x="22" y="25"/>
                  </a:lnTo>
                  <a:lnTo>
                    <a:pt x="20" y="32"/>
                  </a:lnTo>
                  <a:lnTo>
                    <a:pt x="19" y="36"/>
                  </a:lnTo>
                  <a:lnTo>
                    <a:pt x="19" y="37"/>
                  </a:lnTo>
                  <a:lnTo>
                    <a:pt x="19" y="39"/>
                  </a:lnTo>
                  <a:lnTo>
                    <a:pt x="20" y="40"/>
                  </a:lnTo>
                  <a:lnTo>
                    <a:pt x="22" y="41"/>
                  </a:lnTo>
                  <a:lnTo>
                    <a:pt x="64" y="41"/>
                  </a:lnTo>
                  <a:lnTo>
                    <a:pt x="65" y="40"/>
                  </a:lnTo>
                  <a:lnTo>
                    <a:pt x="67" y="39"/>
                  </a:lnTo>
                  <a:lnTo>
                    <a:pt x="67" y="37"/>
                  </a:lnTo>
                  <a:lnTo>
                    <a:pt x="67" y="36"/>
                  </a:lnTo>
                  <a:lnTo>
                    <a:pt x="65" y="29"/>
                  </a:lnTo>
                  <a:lnTo>
                    <a:pt x="61" y="21"/>
                  </a:lnTo>
                  <a:lnTo>
                    <a:pt x="53" y="16"/>
                  </a:lnTo>
                  <a:lnTo>
                    <a:pt x="43" y="14"/>
                  </a:lnTo>
                  <a:close/>
                  <a:moveTo>
                    <a:pt x="44" y="0"/>
                  </a:moveTo>
                  <a:lnTo>
                    <a:pt x="58" y="2"/>
                  </a:lnTo>
                  <a:lnTo>
                    <a:pt x="69" y="6"/>
                  </a:lnTo>
                  <a:lnTo>
                    <a:pt x="77" y="14"/>
                  </a:lnTo>
                  <a:lnTo>
                    <a:pt x="81" y="24"/>
                  </a:lnTo>
                  <a:lnTo>
                    <a:pt x="84" y="36"/>
                  </a:lnTo>
                  <a:lnTo>
                    <a:pt x="85" y="50"/>
                  </a:lnTo>
                  <a:lnTo>
                    <a:pt x="85" y="50"/>
                  </a:lnTo>
                  <a:lnTo>
                    <a:pt x="85" y="52"/>
                  </a:lnTo>
                  <a:lnTo>
                    <a:pt x="84" y="53"/>
                  </a:lnTo>
                  <a:lnTo>
                    <a:pt x="82" y="53"/>
                  </a:lnTo>
                  <a:lnTo>
                    <a:pt x="18" y="53"/>
                  </a:lnTo>
                  <a:lnTo>
                    <a:pt x="21" y="67"/>
                  </a:lnTo>
                  <a:lnTo>
                    <a:pt x="28" y="77"/>
                  </a:lnTo>
                  <a:lnTo>
                    <a:pt x="38" y="83"/>
                  </a:lnTo>
                  <a:lnTo>
                    <a:pt x="50" y="85"/>
                  </a:lnTo>
                  <a:lnTo>
                    <a:pt x="60" y="84"/>
                  </a:lnTo>
                  <a:lnTo>
                    <a:pt x="70" y="81"/>
                  </a:lnTo>
                  <a:lnTo>
                    <a:pt x="71" y="80"/>
                  </a:lnTo>
                  <a:lnTo>
                    <a:pt x="73" y="81"/>
                  </a:lnTo>
                  <a:lnTo>
                    <a:pt x="74" y="82"/>
                  </a:lnTo>
                  <a:lnTo>
                    <a:pt x="78" y="90"/>
                  </a:lnTo>
                  <a:lnTo>
                    <a:pt x="78" y="92"/>
                  </a:lnTo>
                  <a:lnTo>
                    <a:pt x="77" y="93"/>
                  </a:lnTo>
                  <a:lnTo>
                    <a:pt x="75" y="94"/>
                  </a:lnTo>
                  <a:lnTo>
                    <a:pt x="75" y="94"/>
                  </a:lnTo>
                  <a:lnTo>
                    <a:pt x="69" y="97"/>
                  </a:lnTo>
                  <a:lnTo>
                    <a:pt x="60" y="99"/>
                  </a:lnTo>
                  <a:lnTo>
                    <a:pt x="49" y="99"/>
                  </a:lnTo>
                  <a:lnTo>
                    <a:pt x="33" y="98"/>
                  </a:lnTo>
                  <a:lnTo>
                    <a:pt x="21" y="93"/>
                  </a:lnTo>
                  <a:lnTo>
                    <a:pt x="11" y="85"/>
                  </a:lnTo>
                  <a:lnTo>
                    <a:pt x="4" y="75"/>
                  </a:lnTo>
                  <a:lnTo>
                    <a:pt x="1" y="62"/>
                  </a:lnTo>
                  <a:lnTo>
                    <a:pt x="0" y="48"/>
                  </a:lnTo>
                  <a:lnTo>
                    <a:pt x="2" y="32"/>
                  </a:lnTo>
                  <a:lnTo>
                    <a:pt x="8" y="19"/>
                  </a:lnTo>
                  <a:lnTo>
                    <a:pt x="17" y="8"/>
                  </a:lnTo>
                  <a:lnTo>
                    <a:pt x="29"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1" name="Freeform 37"/>
            <p:cNvSpPr>
              <a:spLocks/>
            </p:cNvSpPr>
            <p:nvPr userDrawn="1"/>
          </p:nvSpPr>
          <p:spPr bwMode="auto">
            <a:xfrm>
              <a:off x="6230938" y="5449888"/>
              <a:ext cx="14288" cy="74613"/>
            </a:xfrm>
            <a:custGeom>
              <a:avLst/>
              <a:gdLst>
                <a:gd name="T0" fmla="*/ 3 w 18"/>
                <a:gd name="T1" fmla="*/ 0 h 95"/>
                <a:gd name="T2" fmla="*/ 14 w 18"/>
                <a:gd name="T3" fmla="*/ 0 h 95"/>
                <a:gd name="T4" fmla="*/ 17 w 18"/>
                <a:gd name="T5" fmla="*/ 1 h 95"/>
                <a:gd name="T6" fmla="*/ 18 w 18"/>
                <a:gd name="T7" fmla="*/ 2 h 95"/>
                <a:gd name="T8" fmla="*/ 18 w 18"/>
                <a:gd name="T9" fmla="*/ 3 h 95"/>
                <a:gd name="T10" fmla="*/ 18 w 18"/>
                <a:gd name="T11" fmla="*/ 91 h 95"/>
                <a:gd name="T12" fmla="*/ 18 w 18"/>
                <a:gd name="T13" fmla="*/ 94 h 95"/>
                <a:gd name="T14" fmla="*/ 17 w 18"/>
                <a:gd name="T15" fmla="*/ 95 h 95"/>
                <a:gd name="T16" fmla="*/ 14 w 18"/>
                <a:gd name="T17" fmla="*/ 95 h 95"/>
                <a:gd name="T18" fmla="*/ 3 w 18"/>
                <a:gd name="T19" fmla="*/ 95 h 95"/>
                <a:gd name="T20" fmla="*/ 2 w 18"/>
                <a:gd name="T21" fmla="*/ 95 h 95"/>
                <a:gd name="T22" fmla="*/ 1 w 18"/>
                <a:gd name="T23" fmla="*/ 94 h 95"/>
                <a:gd name="T24" fmla="*/ 0 w 18"/>
                <a:gd name="T25" fmla="*/ 91 h 95"/>
                <a:gd name="T26" fmla="*/ 0 w 18"/>
                <a:gd name="T27" fmla="*/ 3 h 95"/>
                <a:gd name="T28" fmla="*/ 1 w 18"/>
                <a:gd name="T29" fmla="*/ 2 h 95"/>
                <a:gd name="T30" fmla="*/ 2 w 18"/>
                <a:gd name="T31" fmla="*/ 1 h 95"/>
                <a:gd name="T32" fmla="*/ 3 w 18"/>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95">
                  <a:moveTo>
                    <a:pt x="3" y="0"/>
                  </a:moveTo>
                  <a:lnTo>
                    <a:pt x="14" y="0"/>
                  </a:lnTo>
                  <a:lnTo>
                    <a:pt x="17" y="1"/>
                  </a:lnTo>
                  <a:lnTo>
                    <a:pt x="18" y="2"/>
                  </a:lnTo>
                  <a:lnTo>
                    <a:pt x="18" y="3"/>
                  </a:lnTo>
                  <a:lnTo>
                    <a:pt x="18" y="91"/>
                  </a:lnTo>
                  <a:lnTo>
                    <a:pt x="18" y="94"/>
                  </a:lnTo>
                  <a:lnTo>
                    <a:pt x="17" y="95"/>
                  </a:lnTo>
                  <a:lnTo>
                    <a:pt x="14" y="95"/>
                  </a:lnTo>
                  <a:lnTo>
                    <a:pt x="3" y="95"/>
                  </a:lnTo>
                  <a:lnTo>
                    <a:pt x="2" y="95"/>
                  </a:lnTo>
                  <a:lnTo>
                    <a:pt x="1" y="94"/>
                  </a:lnTo>
                  <a:lnTo>
                    <a:pt x="0" y="91"/>
                  </a:lnTo>
                  <a:lnTo>
                    <a:pt x="0" y="3"/>
                  </a:lnTo>
                  <a:lnTo>
                    <a:pt x="1" y="2"/>
                  </a:lnTo>
                  <a:lnTo>
                    <a:pt x="2"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2" name="Freeform 38"/>
            <p:cNvSpPr>
              <a:spLocks/>
            </p:cNvSpPr>
            <p:nvPr userDrawn="1"/>
          </p:nvSpPr>
          <p:spPr bwMode="auto">
            <a:xfrm>
              <a:off x="6229351" y="5416550"/>
              <a:ext cx="15875" cy="15875"/>
            </a:xfrm>
            <a:custGeom>
              <a:avLst/>
              <a:gdLst>
                <a:gd name="T0" fmla="*/ 3 w 20"/>
                <a:gd name="T1" fmla="*/ 0 h 19"/>
                <a:gd name="T2" fmla="*/ 17 w 20"/>
                <a:gd name="T3" fmla="*/ 0 h 19"/>
                <a:gd name="T4" fmla="*/ 19 w 20"/>
                <a:gd name="T5" fmla="*/ 0 h 19"/>
                <a:gd name="T6" fmla="*/ 20 w 20"/>
                <a:gd name="T7" fmla="*/ 2 h 19"/>
                <a:gd name="T8" fmla="*/ 20 w 20"/>
                <a:gd name="T9" fmla="*/ 4 h 19"/>
                <a:gd name="T10" fmla="*/ 20 w 20"/>
                <a:gd name="T11" fmla="*/ 16 h 19"/>
                <a:gd name="T12" fmla="*/ 20 w 20"/>
                <a:gd name="T13" fmla="*/ 18 h 19"/>
                <a:gd name="T14" fmla="*/ 19 w 20"/>
                <a:gd name="T15" fmla="*/ 19 h 19"/>
                <a:gd name="T16" fmla="*/ 17 w 20"/>
                <a:gd name="T17" fmla="*/ 19 h 19"/>
                <a:gd name="T18" fmla="*/ 3 w 20"/>
                <a:gd name="T19" fmla="*/ 19 h 19"/>
                <a:gd name="T20" fmla="*/ 2 w 20"/>
                <a:gd name="T21" fmla="*/ 19 h 19"/>
                <a:gd name="T22" fmla="*/ 1 w 20"/>
                <a:gd name="T23" fmla="*/ 18 h 19"/>
                <a:gd name="T24" fmla="*/ 0 w 20"/>
                <a:gd name="T25" fmla="*/ 16 h 19"/>
                <a:gd name="T26" fmla="*/ 0 w 20"/>
                <a:gd name="T27" fmla="*/ 4 h 19"/>
                <a:gd name="T28" fmla="*/ 1 w 20"/>
                <a:gd name="T29" fmla="*/ 2 h 19"/>
                <a:gd name="T30" fmla="*/ 2 w 20"/>
                <a:gd name="T31" fmla="*/ 0 h 19"/>
                <a:gd name="T32" fmla="*/ 3 w 2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3" y="0"/>
                  </a:moveTo>
                  <a:lnTo>
                    <a:pt x="17" y="0"/>
                  </a:lnTo>
                  <a:lnTo>
                    <a:pt x="19" y="0"/>
                  </a:lnTo>
                  <a:lnTo>
                    <a:pt x="20" y="2"/>
                  </a:lnTo>
                  <a:lnTo>
                    <a:pt x="20" y="4"/>
                  </a:lnTo>
                  <a:lnTo>
                    <a:pt x="20" y="16"/>
                  </a:lnTo>
                  <a:lnTo>
                    <a:pt x="20" y="18"/>
                  </a:lnTo>
                  <a:lnTo>
                    <a:pt x="19" y="19"/>
                  </a:lnTo>
                  <a:lnTo>
                    <a:pt x="17" y="19"/>
                  </a:lnTo>
                  <a:lnTo>
                    <a:pt x="3" y="19"/>
                  </a:lnTo>
                  <a:lnTo>
                    <a:pt x="2" y="19"/>
                  </a:lnTo>
                  <a:lnTo>
                    <a:pt x="1" y="18"/>
                  </a:lnTo>
                  <a:lnTo>
                    <a:pt x="0" y="16"/>
                  </a:lnTo>
                  <a:lnTo>
                    <a:pt x="0" y="4"/>
                  </a:lnTo>
                  <a:lnTo>
                    <a:pt x="1" y="2"/>
                  </a:lnTo>
                  <a:lnTo>
                    <a:pt x="2" y="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3" name="Freeform 39"/>
            <p:cNvSpPr>
              <a:spLocks/>
            </p:cNvSpPr>
            <p:nvPr userDrawn="1"/>
          </p:nvSpPr>
          <p:spPr bwMode="auto">
            <a:xfrm>
              <a:off x="6262688" y="5448300"/>
              <a:ext cx="47625" cy="77788"/>
            </a:xfrm>
            <a:custGeom>
              <a:avLst/>
              <a:gdLst>
                <a:gd name="T0" fmla="*/ 33 w 60"/>
                <a:gd name="T1" fmla="*/ 0 h 99"/>
                <a:gd name="T2" fmla="*/ 43 w 60"/>
                <a:gd name="T3" fmla="*/ 1 h 99"/>
                <a:gd name="T4" fmla="*/ 52 w 60"/>
                <a:gd name="T5" fmla="*/ 3 h 99"/>
                <a:gd name="T6" fmla="*/ 54 w 60"/>
                <a:gd name="T7" fmla="*/ 3 h 99"/>
                <a:gd name="T8" fmla="*/ 54 w 60"/>
                <a:gd name="T9" fmla="*/ 5 h 99"/>
                <a:gd name="T10" fmla="*/ 55 w 60"/>
                <a:gd name="T11" fmla="*/ 6 h 99"/>
                <a:gd name="T12" fmla="*/ 54 w 60"/>
                <a:gd name="T13" fmla="*/ 14 h 99"/>
                <a:gd name="T14" fmla="*/ 53 w 60"/>
                <a:gd name="T15" fmla="*/ 16 h 99"/>
                <a:gd name="T16" fmla="*/ 52 w 60"/>
                <a:gd name="T17" fmla="*/ 17 h 99"/>
                <a:gd name="T18" fmla="*/ 51 w 60"/>
                <a:gd name="T19" fmla="*/ 17 h 99"/>
                <a:gd name="T20" fmla="*/ 50 w 60"/>
                <a:gd name="T21" fmla="*/ 17 h 99"/>
                <a:gd name="T22" fmla="*/ 45 w 60"/>
                <a:gd name="T23" fmla="*/ 16 h 99"/>
                <a:gd name="T24" fmla="*/ 42 w 60"/>
                <a:gd name="T25" fmla="*/ 15 h 99"/>
                <a:gd name="T26" fmla="*/ 38 w 60"/>
                <a:gd name="T27" fmla="*/ 14 h 99"/>
                <a:gd name="T28" fmla="*/ 35 w 60"/>
                <a:gd name="T29" fmla="*/ 14 h 99"/>
                <a:gd name="T30" fmla="*/ 31 w 60"/>
                <a:gd name="T31" fmla="*/ 14 h 99"/>
                <a:gd name="T32" fmla="*/ 27 w 60"/>
                <a:gd name="T33" fmla="*/ 15 h 99"/>
                <a:gd name="T34" fmla="*/ 23 w 60"/>
                <a:gd name="T35" fmla="*/ 16 h 99"/>
                <a:gd name="T36" fmla="*/ 21 w 60"/>
                <a:gd name="T37" fmla="*/ 19 h 99"/>
                <a:gd name="T38" fmla="*/ 19 w 60"/>
                <a:gd name="T39" fmla="*/ 22 h 99"/>
                <a:gd name="T40" fmla="*/ 19 w 60"/>
                <a:gd name="T41" fmla="*/ 25 h 99"/>
                <a:gd name="T42" fmla="*/ 20 w 60"/>
                <a:gd name="T43" fmla="*/ 32 h 99"/>
                <a:gd name="T44" fmla="*/ 25 w 60"/>
                <a:gd name="T45" fmla="*/ 36 h 99"/>
                <a:gd name="T46" fmla="*/ 31 w 60"/>
                <a:gd name="T47" fmla="*/ 40 h 99"/>
                <a:gd name="T48" fmla="*/ 39 w 60"/>
                <a:gd name="T49" fmla="*/ 43 h 99"/>
                <a:gd name="T50" fmla="*/ 47 w 60"/>
                <a:gd name="T51" fmla="*/ 48 h 99"/>
                <a:gd name="T52" fmla="*/ 53 w 60"/>
                <a:gd name="T53" fmla="*/ 53 h 99"/>
                <a:gd name="T54" fmla="*/ 58 w 60"/>
                <a:gd name="T55" fmla="*/ 60 h 99"/>
                <a:gd name="T56" fmla="*/ 60 w 60"/>
                <a:gd name="T57" fmla="*/ 70 h 99"/>
                <a:gd name="T58" fmla="*/ 58 w 60"/>
                <a:gd name="T59" fmla="*/ 81 h 99"/>
                <a:gd name="T60" fmla="*/ 53 w 60"/>
                <a:gd name="T61" fmla="*/ 89 h 99"/>
                <a:gd name="T62" fmla="*/ 45 w 60"/>
                <a:gd name="T63" fmla="*/ 94 h 99"/>
                <a:gd name="T64" fmla="*/ 37 w 60"/>
                <a:gd name="T65" fmla="*/ 98 h 99"/>
                <a:gd name="T66" fmla="*/ 27 w 60"/>
                <a:gd name="T67" fmla="*/ 99 h 99"/>
                <a:gd name="T68" fmla="*/ 14 w 60"/>
                <a:gd name="T69" fmla="*/ 99 h 99"/>
                <a:gd name="T70" fmla="*/ 2 w 60"/>
                <a:gd name="T71" fmla="*/ 96 h 99"/>
                <a:gd name="T72" fmla="*/ 1 w 60"/>
                <a:gd name="T73" fmla="*/ 94 h 99"/>
                <a:gd name="T74" fmla="*/ 1 w 60"/>
                <a:gd name="T75" fmla="*/ 92 h 99"/>
                <a:gd name="T76" fmla="*/ 1 w 60"/>
                <a:gd name="T77" fmla="*/ 83 h 99"/>
                <a:gd name="T78" fmla="*/ 2 w 60"/>
                <a:gd name="T79" fmla="*/ 82 h 99"/>
                <a:gd name="T80" fmla="*/ 3 w 60"/>
                <a:gd name="T81" fmla="*/ 81 h 99"/>
                <a:gd name="T82" fmla="*/ 6 w 60"/>
                <a:gd name="T83" fmla="*/ 81 h 99"/>
                <a:gd name="T84" fmla="*/ 6 w 60"/>
                <a:gd name="T85" fmla="*/ 81 h 99"/>
                <a:gd name="T86" fmla="*/ 11 w 60"/>
                <a:gd name="T87" fmla="*/ 83 h 99"/>
                <a:gd name="T88" fmla="*/ 15 w 60"/>
                <a:gd name="T89" fmla="*/ 84 h 99"/>
                <a:gd name="T90" fmla="*/ 20 w 60"/>
                <a:gd name="T91" fmla="*/ 85 h 99"/>
                <a:gd name="T92" fmla="*/ 23 w 60"/>
                <a:gd name="T93" fmla="*/ 85 h 99"/>
                <a:gd name="T94" fmla="*/ 30 w 60"/>
                <a:gd name="T95" fmla="*/ 84 h 99"/>
                <a:gd name="T96" fmla="*/ 35 w 60"/>
                <a:gd name="T97" fmla="*/ 82 h 99"/>
                <a:gd name="T98" fmla="*/ 40 w 60"/>
                <a:gd name="T99" fmla="*/ 78 h 99"/>
                <a:gd name="T100" fmla="*/ 41 w 60"/>
                <a:gd name="T101" fmla="*/ 72 h 99"/>
                <a:gd name="T102" fmla="*/ 39 w 60"/>
                <a:gd name="T103" fmla="*/ 65 h 99"/>
                <a:gd name="T104" fmla="*/ 33 w 60"/>
                <a:gd name="T105" fmla="*/ 60 h 99"/>
                <a:gd name="T106" fmla="*/ 24 w 60"/>
                <a:gd name="T107" fmla="*/ 56 h 99"/>
                <a:gd name="T108" fmla="*/ 17 w 60"/>
                <a:gd name="T109" fmla="*/ 52 h 99"/>
                <a:gd name="T110" fmla="*/ 8 w 60"/>
                <a:gd name="T111" fmla="*/ 46 h 99"/>
                <a:gd name="T112" fmla="*/ 2 w 60"/>
                <a:gd name="T113" fmla="*/ 39 h 99"/>
                <a:gd name="T114" fmla="*/ 0 w 60"/>
                <a:gd name="T115" fmla="*/ 29 h 99"/>
                <a:gd name="T116" fmla="*/ 2 w 60"/>
                <a:gd name="T117" fmla="*/ 19 h 99"/>
                <a:gd name="T118" fmla="*/ 7 w 60"/>
                <a:gd name="T119" fmla="*/ 10 h 99"/>
                <a:gd name="T120" fmla="*/ 13 w 60"/>
                <a:gd name="T121" fmla="*/ 4 h 99"/>
                <a:gd name="T122" fmla="*/ 23 w 60"/>
                <a:gd name="T123" fmla="*/ 1 h 99"/>
                <a:gd name="T124" fmla="*/ 33 w 60"/>
                <a:gd name="T1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9">
                  <a:moveTo>
                    <a:pt x="33" y="0"/>
                  </a:moveTo>
                  <a:lnTo>
                    <a:pt x="43" y="1"/>
                  </a:lnTo>
                  <a:lnTo>
                    <a:pt x="52" y="3"/>
                  </a:lnTo>
                  <a:lnTo>
                    <a:pt x="54" y="3"/>
                  </a:lnTo>
                  <a:lnTo>
                    <a:pt x="54" y="5"/>
                  </a:lnTo>
                  <a:lnTo>
                    <a:pt x="55" y="6"/>
                  </a:lnTo>
                  <a:lnTo>
                    <a:pt x="54" y="14"/>
                  </a:lnTo>
                  <a:lnTo>
                    <a:pt x="53" y="16"/>
                  </a:lnTo>
                  <a:lnTo>
                    <a:pt x="52" y="17"/>
                  </a:lnTo>
                  <a:lnTo>
                    <a:pt x="51" y="17"/>
                  </a:lnTo>
                  <a:lnTo>
                    <a:pt x="50" y="17"/>
                  </a:lnTo>
                  <a:lnTo>
                    <a:pt x="45" y="16"/>
                  </a:lnTo>
                  <a:lnTo>
                    <a:pt x="42" y="15"/>
                  </a:lnTo>
                  <a:lnTo>
                    <a:pt x="38" y="14"/>
                  </a:lnTo>
                  <a:lnTo>
                    <a:pt x="35" y="14"/>
                  </a:lnTo>
                  <a:lnTo>
                    <a:pt x="31" y="14"/>
                  </a:lnTo>
                  <a:lnTo>
                    <a:pt x="27" y="15"/>
                  </a:lnTo>
                  <a:lnTo>
                    <a:pt x="23" y="16"/>
                  </a:lnTo>
                  <a:lnTo>
                    <a:pt x="21" y="19"/>
                  </a:lnTo>
                  <a:lnTo>
                    <a:pt x="19" y="22"/>
                  </a:lnTo>
                  <a:lnTo>
                    <a:pt x="19" y="25"/>
                  </a:lnTo>
                  <a:lnTo>
                    <a:pt x="20" y="32"/>
                  </a:lnTo>
                  <a:lnTo>
                    <a:pt x="25" y="36"/>
                  </a:lnTo>
                  <a:lnTo>
                    <a:pt x="31" y="40"/>
                  </a:lnTo>
                  <a:lnTo>
                    <a:pt x="39" y="43"/>
                  </a:lnTo>
                  <a:lnTo>
                    <a:pt x="47" y="48"/>
                  </a:lnTo>
                  <a:lnTo>
                    <a:pt x="53" y="53"/>
                  </a:lnTo>
                  <a:lnTo>
                    <a:pt x="58" y="60"/>
                  </a:lnTo>
                  <a:lnTo>
                    <a:pt x="60" y="70"/>
                  </a:lnTo>
                  <a:lnTo>
                    <a:pt x="58" y="81"/>
                  </a:lnTo>
                  <a:lnTo>
                    <a:pt x="53" y="89"/>
                  </a:lnTo>
                  <a:lnTo>
                    <a:pt x="45" y="94"/>
                  </a:lnTo>
                  <a:lnTo>
                    <a:pt x="37" y="98"/>
                  </a:lnTo>
                  <a:lnTo>
                    <a:pt x="27" y="99"/>
                  </a:lnTo>
                  <a:lnTo>
                    <a:pt x="14" y="99"/>
                  </a:lnTo>
                  <a:lnTo>
                    <a:pt x="2" y="96"/>
                  </a:lnTo>
                  <a:lnTo>
                    <a:pt x="1" y="94"/>
                  </a:lnTo>
                  <a:lnTo>
                    <a:pt x="1" y="92"/>
                  </a:lnTo>
                  <a:lnTo>
                    <a:pt x="1" y="83"/>
                  </a:lnTo>
                  <a:lnTo>
                    <a:pt x="2" y="82"/>
                  </a:lnTo>
                  <a:lnTo>
                    <a:pt x="3" y="81"/>
                  </a:lnTo>
                  <a:lnTo>
                    <a:pt x="6" y="81"/>
                  </a:lnTo>
                  <a:lnTo>
                    <a:pt x="6" y="81"/>
                  </a:lnTo>
                  <a:lnTo>
                    <a:pt x="11" y="83"/>
                  </a:lnTo>
                  <a:lnTo>
                    <a:pt x="15" y="84"/>
                  </a:lnTo>
                  <a:lnTo>
                    <a:pt x="20" y="85"/>
                  </a:lnTo>
                  <a:lnTo>
                    <a:pt x="23" y="85"/>
                  </a:lnTo>
                  <a:lnTo>
                    <a:pt x="30" y="84"/>
                  </a:lnTo>
                  <a:lnTo>
                    <a:pt x="35" y="82"/>
                  </a:lnTo>
                  <a:lnTo>
                    <a:pt x="40" y="78"/>
                  </a:lnTo>
                  <a:lnTo>
                    <a:pt x="41" y="72"/>
                  </a:lnTo>
                  <a:lnTo>
                    <a:pt x="39" y="65"/>
                  </a:lnTo>
                  <a:lnTo>
                    <a:pt x="33" y="60"/>
                  </a:lnTo>
                  <a:lnTo>
                    <a:pt x="24" y="56"/>
                  </a:lnTo>
                  <a:lnTo>
                    <a:pt x="17" y="52"/>
                  </a:lnTo>
                  <a:lnTo>
                    <a:pt x="8" y="46"/>
                  </a:lnTo>
                  <a:lnTo>
                    <a:pt x="2" y="39"/>
                  </a:lnTo>
                  <a:lnTo>
                    <a:pt x="0" y="29"/>
                  </a:lnTo>
                  <a:lnTo>
                    <a:pt x="2" y="19"/>
                  </a:lnTo>
                  <a:lnTo>
                    <a:pt x="7" y="10"/>
                  </a:lnTo>
                  <a:lnTo>
                    <a:pt x="13" y="4"/>
                  </a:lnTo>
                  <a:lnTo>
                    <a:pt x="23" y="1"/>
                  </a:lnTo>
                  <a:lnTo>
                    <a:pt x="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4" name="Freeform 40"/>
            <p:cNvSpPr>
              <a:spLocks/>
            </p:cNvSpPr>
            <p:nvPr userDrawn="1"/>
          </p:nvSpPr>
          <p:spPr bwMode="auto">
            <a:xfrm>
              <a:off x="6710363" y="5448300"/>
              <a:ext cx="41275" cy="76200"/>
            </a:xfrm>
            <a:custGeom>
              <a:avLst/>
              <a:gdLst>
                <a:gd name="T0" fmla="*/ 41 w 53"/>
                <a:gd name="T1" fmla="*/ 0 h 97"/>
                <a:gd name="T2" fmla="*/ 45 w 53"/>
                <a:gd name="T3" fmla="*/ 0 h 97"/>
                <a:gd name="T4" fmla="*/ 48 w 53"/>
                <a:gd name="T5" fmla="*/ 0 h 97"/>
                <a:gd name="T6" fmla="*/ 50 w 53"/>
                <a:gd name="T7" fmla="*/ 1 h 97"/>
                <a:gd name="T8" fmla="*/ 51 w 53"/>
                <a:gd name="T9" fmla="*/ 1 h 97"/>
                <a:gd name="T10" fmla="*/ 53 w 53"/>
                <a:gd name="T11" fmla="*/ 3 h 97"/>
                <a:gd name="T12" fmla="*/ 53 w 53"/>
                <a:gd name="T13" fmla="*/ 4 h 97"/>
                <a:gd name="T14" fmla="*/ 51 w 53"/>
                <a:gd name="T15" fmla="*/ 13 h 97"/>
                <a:gd name="T16" fmla="*/ 51 w 53"/>
                <a:gd name="T17" fmla="*/ 14 h 97"/>
                <a:gd name="T18" fmla="*/ 49 w 53"/>
                <a:gd name="T19" fmla="*/ 15 h 97"/>
                <a:gd name="T20" fmla="*/ 48 w 53"/>
                <a:gd name="T21" fmla="*/ 15 h 97"/>
                <a:gd name="T22" fmla="*/ 44 w 53"/>
                <a:gd name="T23" fmla="*/ 15 h 97"/>
                <a:gd name="T24" fmla="*/ 33 w 53"/>
                <a:gd name="T25" fmla="*/ 17 h 97"/>
                <a:gd name="T26" fmla="*/ 25 w 53"/>
                <a:gd name="T27" fmla="*/ 25 h 97"/>
                <a:gd name="T28" fmla="*/ 19 w 53"/>
                <a:gd name="T29" fmla="*/ 37 h 97"/>
                <a:gd name="T30" fmla="*/ 18 w 53"/>
                <a:gd name="T31" fmla="*/ 54 h 97"/>
                <a:gd name="T32" fmla="*/ 18 w 53"/>
                <a:gd name="T33" fmla="*/ 93 h 97"/>
                <a:gd name="T34" fmla="*/ 17 w 53"/>
                <a:gd name="T35" fmla="*/ 96 h 97"/>
                <a:gd name="T36" fmla="*/ 16 w 53"/>
                <a:gd name="T37" fmla="*/ 97 h 97"/>
                <a:gd name="T38" fmla="*/ 15 w 53"/>
                <a:gd name="T39" fmla="*/ 97 h 97"/>
                <a:gd name="T40" fmla="*/ 4 w 53"/>
                <a:gd name="T41" fmla="*/ 97 h 97"/>
                <a:gd name="T42" fmla="*/ 1 w 53"/>
                <a:gd name="T43" fmla="*/ 97 h 97"/>
                <a:gd name="T44" fmla="*/ 0 w 53"/>
                <a:gd name="T45" fmla="*/ 96 h 97"/>
                <a:gd name="T46" fmla="*/ 0 w 53"/>
                <a:gd name="T47" fmla="*/ 93 h 97"/>
                <a:gd name="T48" fmla="*/ 0 w 53"/>
                <a:gd name="T49" fmla="*/ 5 h 97"/>
                <a:gd name="T50" fmla="*/ 0 w 53"/>
                <a:gd name="T51" fmla="*/ 4 h 97"/>
                <a:gd name="T52" fmla="*/ 1 w 53"/>
                <a:gd name="T53" fmla="*/ 3 h 97"/>
                <a:gd name="T54" fmla="*/ 4 w 53"/>
                <a:gd name="T55" fmla="*/ 2 h 97"/>
                <a:gd name="T56" fmla="*/ 14 w 53"/>
                <a:gd name="T57" fmla="*/ 2 h 97"/>
                <a:gd name="T58" fmla="*/ 15 w 53"/>
                <a:gd name="T59" fmla="*/ 3 h 97"/>
                <a:gd name="T60" fmla="*/ 16 w 53"/>
                <a:gd name="T61" fmla="*/ 4 h 97"/>
                <a:gd name="T62" fmla="*/ 17 w 53"/>
                <a:gd name="T63" fmla="*/ 5 h 97"/>
                <a:gd name="T64" fmla="*/ 17 w 53"/>
                <a:gd name="T65" fmla="*/ 16 h 97"/>
                <a:gd name="T66" fmla="*/ 17 w 53"/>
                <a:gd name="T67" fmla="*/ 16 h 97"/>
                <a:gd name="T68" fmla="*/ 24 w 53"/>
                <a:gd name="T69" fmla="*/ 7 h 97"/>
                <a:gd name="T70" fmla="*/ 31 w 53"/>
                <a:gd name="T71" fmla="*/ 2 h 97"/>
                <a:gd name="T72" fmla="*/ 41 w 53"/>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7">
                  <a:moveTo>
                    <a:pt x="41" y="0"/>
                  </a:moveTo>
                  <a:lnTo>
                    <a:pt x="45" y="0"/>
                  </a:lnTo>
                  <a:lnTo>
                    <a:pt x="48" y="0"/>
                  </a:lnTo>
                  <a:lnTo>
                    <a:pt x="50" y="1"/>
                  </a:lnTo>
                  <a:lnTo>
                    <a:pt x="51" y="1"/>
                  </a:lnTo>
                  <a:lnTo>
                    <a:pt x="53" y="3"/>
                  </a:lnTo>
                  <a:lnTo>
                    <a:pt x="53" y="4"/>
                  </a:lnTo>
                  <a:lnTo>
                    <a:pt x="51" y="13"/>
                  </a:lnTo>
                  <a:lnTo>
                    <a:pt x="51" y="14"/>
                  </a:lnTo>
                  <a:lnTo>
                    <a:pt x="49" y="15"/>
                  </a:lnTo>
                  <a:lnTo>
                    <a:pt x="48" y="15"/>
                  </a:lnTo>
                  <a:lnTo>
                    <a:pt x="44" y="15"/>
                  </a:lnTo>
                  <a:lnTo>
                    <a:pt x="33" y="17"/>
                  </a:lnTo>
                  <a:lnTo>
                    <a:pt x="25" y="25"/>
                  </a:lnTo>
                  <a:lnTo>
                    <a:pt x="19" y="37"/>
                  </a:lnTo>
                  <a:lnTo>
                    <a:pt x="18" y="54"/>
                  </a:lnTo>
                  <a:lnTo>
                    <a:pt x="18" y="93"/>
                  </a:lnTo>
                  <a:lnTo>
                    <a:pt x="17" y="96"/>
                  </a:lnTo>
                  <a:lnTo>
                    <a:pt x="16" y="97"/>
                  </a:lnTo>
                  <a:lnTo>
                    <a:pt x="15" y="97"/>
                  </a:lnTo>
                  <a:lnTo>
                    <a:pt x="4" y="97"/>
                  </a:lnTo>
                  <a:lnTo>
                    <a:pt x="1" y="97"/>
                  </a:lnTo>
                  <a:lnTo>
                    <a:pt x="0" y="96"/>
                  </a:lnTo>
                  <a:lnTo>
                    <a:pt x="0" y="93"/>
                  </a:lnTo>
                  <a:lnTo>
                    <a:pt x="0" y="5"/>
                  </a:lnTo>
                  <a:lnTo>
                    <a:pt x="0" y="4"/>
                  </a:lnTo>
                  <a:lnTo>
                    <a:pt x="1" y="3"/>
                  </a:lnTo>
                  <a:lnTo>
                    <a:pt x="4" y="2"/>
                  </a:lnTo>
                  <a:lnTo>
                    <a:pt x="14" y="2"/>
                  </a:lnTo>
                  <a:lnTo>
                    <a:pt x="15" y="3"/>
                  </a:lnTo>
                  <a:lnTo>
                    <a:pt x="16" y="4"/>
                  </a:lnTo>
                  <a:lnTo>
                    <a:pt x="17" y="5"/>
                  </a:lnTo>
                  <a:lnTo>
                    <a:pt x="17" y="16"/>
                  </a:lnTo>
                  <a:lnTo>
                    <a:pt x="17" y="16"/>
                  </a:lnTo>
                  <a:lnTo>
                    <a:pt x="24" y="7"/>
                  </a:lnTo>
                  <a:lnTo>
                    <a:pt x="31" y="2"/>
                  </a:lnTo>
                  <a:lnTo>
                    <a:pt x="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749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dia &amp; Beeld">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227013" y="1432"/>
            <a:ext cx="11702546" cy="6633007"/>
          </a:xfrm>
          <a:solidFill>
            <a:schemeClr val="accent6"/>
          </a:solidFill>
        </p:spPr>
        <p:txBody>
          <a:bodyPr lIns="5040000" tIns="2124000" rIns="5040000" bIns="0">
            <a:normAutofit/>
          </a:bodyPr>
          <a:lstStyle>
            <a:lvl1pPr marL="0" indent="0" algn="ctr">
              <a:buNone/>
              <a:defRPr sz="1100" b="1" i="1" baseline="0"/>
            </a:lvl1pPr>
          </a:lstStyle>
          <a:p>
            <a:r>
              <a:rPr lang="nl-NL" noProof="0" dirty="0"/>
              <a:t>Klik op onderstaand pictogram om een afbeelding in te voegen</a:t>
            </a:r>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dirty="0"/>
              <a:t>Presentatie titel</a:t>
            </a:r>
          </a:p>
        </p:txBody>
      </p:sp>
      <p:sp>
        <p:nvSpPr>
          <p:cNvPr id="3" name="Ondertitel 2"/>
          <p:cNvSpPr>
            <a:spLocks noGrp="1"/>
          </p:cNvSpPr>
          <p:nvPr>
            <p:ph type="subTitle" idx="1" hasCustomPrompt="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de subtitel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Titel dia &amp;</a:t>
              </a:r>
              <a:r>
                <a:rPr lang="nl-NL" sz="1400" b="1" baseline="0" noProof="0" dirty="0">
                  <a:solidFill>
                    <a:schemeClr val="accent5"/>
                  </a:solidFill>
                </a:rPr>
                <a:t> Beeld</a:t>
              </a:r>
              <a:endParaRPr lang="nl-NL" sz="1400" b="1" noProof="0" dirty="0">
                <a:solidFill>
                  <a:schemeClr val="accent5"/>
                </a:solidFill>
              </a:endParaRPr>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afbeelding. Klik op het pictogram </a:t>
                </a:r>
                <a:br>
                  <a:rPr lang="nl-NL" sz="1200" kern="0" noProof="0" dirty="0">
                    <a:latin typeface="+mn-lt"/>
                    <a:cs typeface="Segoe UI Light" panose="020B0502040204020203" pitchFamily="34" charset="0"/>
                  </a:rPr>
                </a:br>
                <a:r>
                  <a:rPr lang="nl-NL" sz="1200" kern="0" noProof="0" dirty="0">
                    <a:latin typeface="+mn-lt"/>
                    <a:cs typeface="Segoe UI Light" panose="020B0502040204020203" pitchFamily="34" charset="0"/>
                  </a:rPr>
                  <a:t>om een afbeelding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afbeelding die u wilt invoegen en klik op </a:t>
                </a:r>
                <a:r>
                  <a:rPr lang="nl-NL" sz="1200" b="1" kern="0" noProof="0" dirty="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Klik met de rechter muis knop op de miniatuurweergave van de dia en kies </a:t>
                </a:r>
                <a:r>
                  <a:rPr lang="nl-NL" sz="1200" b="1" kern="0" noProof="0" dirty="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61" name="Rechthoek 60"/>
                <p:cNvSpPr/>
                <p:nvPr/>
              </p:nvSpPr>
              <p:spPr>
                <a:xfrm>
                  <a:off x="13424745" y="6062530"/>
                  <a:ext cx="734179" cy="294249"/>
                </a:xfrm>
                <a:prstGeom prst="rect">
                  <a:avLst/>
                </a:prstGeom>
              </p:spPr>
              <p:txBody>
                <a:bodyPr wrap="none">
                  <a:spAutoFit/>
                </a:bodyPr>
                <a:lstStyle/>
                <a:p>
                  <a:r>
                    <a:rPr lang="nl-NL" sz="1100" dirty="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2" name="Ovaal 81">
            <a:extLst>
              <a:ext uri="{FF2B5EF4-FFF2-40B4-BE49-F238E27FC236}">
                <a16:creationId xmlns:a16="http://schemas.microsoft.com/office/drawing/2014/main" id="{39243A01-A685-4BF1-A200-2B8B8995D3B0}"/>
              </a:ext>
            </a:extLst>
          </p:cNvPr>
          <p:cNvSpPr/>
          <p:nvPr userDrawn="1"/>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83" name="Groep 82">
            <a:extLst>
              <a:ext uri="{FF2B5EF4-FFF2-40B4-BE49-F238E27FC236}">
                <a16:creationId xmlns:a16="http://schemas.microsoft.com/office/drawing/2014/main" id="{BF319C9B-BBD4-4F64-B2A4-F1C0B2A81758}"/>
              </a:ext>
            </a:extLst>
          </p:cNvPr>
          <p:cNvGrpSpPr/>
          <p:nvPr/>
        </p:nvGrpSpPr>
        <p:grpSpPr>
          <a:xfrm>
            <a:off x="10419412" y="261778"/>
            <a:ext cx="1510956" cy="1061805"/>
            <a:chOff x="10477832" y="203358"/>
            <a:chExt cx="1510956" cy="1061805"/>
          </a:xfrm>
        </p:grpSpPr>
        <p:sp>
          <p:nvSpPr>
            <p:cNvPr id="84" name="Freeform 6">
              <a:extLst>
                <a:ext uri="{FF2B5EF4-FFF2-40B4-BE49-F238E27FC236}">
                  <a16:creationId xmlns:a16="http://schemas.microsoft.com/office/drawing/2014/main" id="{17877A67-00A2-41BB-9306-E966E673E4C3}"/>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7">
              <a:extLst>
                <a:ext uri="{FF2B5EF4-FFF2-40B4-BE49-F238E27FC236}">
                  <a16:creationId xmlns:a16="http://schemas.microsoft.com/office/drawing/2014/main" id="{A61D25C8-7DDB-4942-B90C-EA3F8E243031}"/>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86" name="Groep 85">
              <a:extLst>
                <a:ext uri="{FF2B5EF4-FFF2-40B4-BE49-F238E27FC236}">
                  <a16:creationId xmlns:a16="http://schemas.microsoft.com/office/drawing/2014/main" id="{3360A84D-27DB-47C1-AD12-C99D1A246506}"/>
                </a:ext>
              </a:extLst>
            </p:cNvPr>
            <p:cNvGrpSpPr/>
            <p:nvPr userDrawn="1"/>
          </p:nvGrpSpPr>
          <p:grpSpPr>
            <a:xfrm>
              <a:off x="11460771" y="203358"/>
              <a:ext cx="528017" cy="498683"/>
              <a:chOff x="1009650" y="393700"/>
              <a:chExt cx="1743075" cy="1646238"/>
            </a:xfrm>
          </p:grpSpPr>
          <p:sp>
            <p:nvSpPr>
              <p:cNvPr id="87" name="Freeform 8">
                <a:extLst>
                  <a:ext uri="{FF2B5EF4-FFF2-40B4-BE49-F238E27FC236}">
                    <a16:creationId xmlns:a16="http://schemas.microsoft.com/office/drawing/2014/main" id="{EE5063C5-B567-4BC6-9CF1-C225D90CFA77}"/>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9">
                <a:extLst>
                  <a:ext uri="{FF2B5EF4-FFF2-40B4-BE49-F238E27FC236}">
                    <a16:creationId xmlns:a16="http://schemas.microsoft.com/office/drawing/2014/main" id="{B003476C-E2E9-4C5D-8E8D-CBBA04B2820A}"/>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3621868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dia &amp; Beeld">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227013" y="1576628"/>
            <a:ext cx="11702546" cy="5057812"/>
          </a:xfrm>
          <a:solidFill>
            <a:schemeClr val="accent6"/>
          </a:solidFill>
        </p:spPr>
        <p:txBody>
          <a:bodyPr lIns="5040000" tIns="2124000" rIns="5040000" bIns="0">
            <a:normAutofit/>
          </a:bodyPr>
          <a:lstStyle>
            <a:lvl1pPr marL="0" indent="0" algn="ctr">
              <a:buNone/>
              <a:defRPr sz="1100" b="1" i="1" baseline="0"/>
            </a:lvl1pPr>
          </a:lstStyle>
          <a:p>
            <a:r>
              <a:rPr lang="nl-NL" noProof="0" dirty="0"/>
              <a:t>Klik op onderstaand pictogram om een afbeelding in te voegen</a:t>
            </a:r>
          </a:p>
        </p:txBody>
      </p:sp>
      <p:grpSp>
        <p:nvGrpSpPr>
          <p:cNvPr id="11" name="GRID" hidden="1"/>
          <p:cNvGrpSpPr/>
          <p:nvPr userDrawn="1"/>
        </p:nvGrpSpPr>
        <p:grpSpPr>
          <a:xfrm>
            <a:off x="-15597" y="0"/>
            <a:ext cx="12265157" cy="6858002"/>
            <a:chOff x="-15597" y="0"/>
            <a:chExt cx="12265157" cy="6858002"/>
          </a:xfrm>
        </p:grpSpPr>
        <p:sp>
          <p:nvSpPr>
            <p:cNvPr id="12" name="Rechthoek 11"/>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 name="Rechthoek 12"/>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 name="Rechthoek 13"/>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5" name="Rechthoek 14"/>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6" name="Rechthoek 15"/>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7" name="Rechthoek 16"/>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0" name="Rechthoek 6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1" name="Rechthoek 7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72" name="Rechthoek 71"/>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2" name="Titel 1"/>
          <p:cNvSpPr>
            <a:spLocks noGrp="1"/>
          </p:cNvSpPr>
          <p:nvPr>
            <p:ph type="ctrTitle" hasCustomPrompt="1"/>
          </p:nvPr>
        </p:nvSpPr>
        <p:spPr>
          <a:xfrm>
            <a:off x="985754" y="5126721"/>
            <a:ext cx="5291221" cy="621450"/>
          </a:xfrm>
        </p:spPr>
        <p:txBody>
          <a:bodyPr anchor="b"/>
          <a:lstStyle>
            <a:lvl1pPr algn="l">
              <a:lnSpc>
                <a:spcPct val="70000"/>
              </a:lnSpc>
              <a:spcBef>
                <a:spcPts val="600"/>
              </a:spcBef>
              <a:spcAft>
                <a:spcPts val="600"/>
              </a:spcAft>
              <a:defRPr sz="3600">
                <a:solidFill>
                  <a:schemeClr val="bg1"/>
                </a:solidFill>
              </a:defRPr>
            </a:lvl1pPr>
          </a:lstStyle>
          <a:p>
            <a:r>
              <a:rPr lang="nl-NL" noProof="0" dirty="0"/>
              <a:t>Presentatie titel</a:t>
            </a:r>
          </a:p>
        </p:txBody>
      </p:sp>
      <p:sp>
        <p:nvSpPr>
          <p:cNvPr id="3" name="Ondertitel 2"/>
          <p:cNvSpPr>
            <a:spLocks noGrp="1"/>
          </p:cNvSpPr>
          <p:nvPr>
            <p:ph type="subTitle" idx="1" hasCustomPrompt="1"/>
          </p:nvPr>
        </p:nvSpPr>
        <p:spPr>
          <a:xfrm>
            <a:off x="987466" y="5825815"/>
            <a:ext cx="5289509" cy="302784"/>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Klik om de subtitel te bewerken</a:t>
            </a:r>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Titel dia &amp;</a:t>
              </a:r>
              <a:r>
                <a:rPr lang="nl-NL" sz="1400" b="1" baseline="0" noProof="0" dirty="0">
                  <a:solidFill>
                    <a:schemeClr val="accent5"/>
                  </a:solidFill>
                </a:rPr>
                <a:t> Beeld</a:t>
              </a:r>
              <a:endParaRPr lang="nl-NL" sz="1400" b="1" noProof="0" dirty="0">
                <a:solidFill>
                  <a:schemeClr val="accent5"/>
                </a:solidFill>
              </a:endParaRPr>
            </a:p>
          </p:txBody>
        </p:sp>
      </p:grpSp>
      <p:grpSp>
        <p:nvGrpSpPr>
          <p:cNvPr id="69" name="Groep 68"/>
          <p:cNvGrpSpPr/>
          <p:nvPr userDrawn="1"/>
        </p:nvGrpSpPr>
        <p:grpSpPr>
          <a:xfrm>
            <a:off x="12434693" y="14897"/>
            <a:ext cx="2716862" cy="6848547"/>
            <a:chOff x="12434693" y="14897"/>
            <a:chExt cx="2716862" cy="6848547"/>
          </a:xfrm>
        </p:grpSpPr>
        <p:grpSp>
          <p:nvGrpSpPr>
            <p:cNvPr id="27" name="Groep 26"/>
            <p:cNvGrpSpPr/>
            <p:nvPr userDrawn="1"/>
          </p:nvGrpSpPr>
          <p:grpSpPr>
            <a:xfrm>
              <a:off x="12434693" y="14897"/>
              <a:ext cx="2716862" cy="4950508"/>
              <a:chOff x="12434693" y="14897"/>
              <a:chExt cx="2716862" cy="4950508"/>
            </a:xfrm>
          </p:grpSpPr>
          <p:sp>
            <p:nvSpPr>
              <p:cNvPr id="30" name="Rechthoek 2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dirty="0">
                    <a:solidFill>
                      <a:schemeClr val="accent5"/>
                    </a:solidFill>
                    <a:latin typeface="+mn-lt"/>
                    <a:cs typeface="Segoe UI Light" panose="020B0502040204020203" pitchFamily="34" charset="0"/>
                  </a:rPr>
                  <a:t>AFBEELDING INVOEGEN</a:t>
                </a:r>
              </a:p>
            </p:txBody>
          </p:sp>
          <p:sp>
            <p:nvSpPr>
              <p:cNvPr id="3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afbeelding. Klik op het pictogram </a:t>
                </a:r>
                <a:br>
                  <a:rPr lang="nl-NL" sz="1200" kern="0" noProof="0" dirty="0">
                    <a:latin typeface="+mn-lt"/>
                    <a:cs typeface="Segoe UI Light" panose="020B0502040204020203" pitchFamily="34" charset="0"/>
                  </a:rPr>
                </a:br>
                <a:r>
                  <a:rPr lang="nl-NL" sz="1200" kern="0" noProof="0" dirty="0">
                    <a:latin typeface="+mn-lt"/>
                    <a:cs typeface="Segoe UI Light" panose="020B0502040204020203" pitchFamily="34" charset="0"/>
                  </a:rPr>
                  <a:t>om een afbeelding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3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afbeelding die u wilt invoegen en klik op </a:t>
                </a:r>
                <a:r>
                  <a:rPr lang="nl-NL" sz="1200" b="1" kern="0" noProof="0" dirty="0">
                    <a:latin typeface="+mn-lt"/>
                    <a:cs typeface="Segoe UI Light" panose="020B0502040204020203" pitchFamily="34" charset="0"/>
                  </a:rPr>
                  <a:t>‘Invoegen’</a:t>
                </a:r>
              </a:p>
            </p:txBody>
          </p:sp>
          <p:sp>
            <p:nvSpPr>
              <p:cNvPr id="34" name="Ovaal 3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 name="Ovaal 3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36" name="Rechte verbindingslijn 3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37" name="Rechte verbindingslijn 3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38" name="Rechte verbindingslijn 37"/>
              <p:cNvCxnSpPr/>
              <p:nvPr/>
            </p:nvCxnSpPr>
            <p:spPr>
              <a:xfrm>
                <a:off x="12444679" y="3691468"/>
                <a:ext cx="2706875" cy="0"/>
              </a:xfrm>
              <a:prstGeom prst="line">
                <a:avLst/>
              </a:prstGeom>
              <a:noFill/>
              <a:ln w="9525" cap="flat" cmpd="sng" algn="ctr">
                <a:solidFill>
                  <a:schemeClr val="accent5"/>
                </a:solidFill>
                <a:prstDash val="solid"/>
              </a:ln>
              <a:effectLst/>
            </p:spPr>
          </p:cxnSp>
          <p:pic>
            <p:nvPicPr>
              <p:cNvPr id="39"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40" name="Groep 39"/>
              <p:cNvGrpSpPr/>
              <p:nvPr/>
            </p:nvGrpSpPr>
            <p:grpSpPr>
              <a:xfrm>
                <a:off x="12450571" y="3301369"/>
                <a:ext cx="1002992" cy="267962"/>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mn-lt"/>
                  </a:endParaRPr>
                </a:p>
              </p:txBody>
            </p:sp>
            <p:sp>
              <p:nvSpPr>
                <p:cNvPr id="42" name="Tekstvak 41"/>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dirty="0">
                      <a:latin typeface="+mn-lt"/>
                    </a:rPr>
                    <a:t>Invoegen</a:t>
                  </a:r>
                </a:p>
              </p:txBody>
            </p:sp>
            <p:cxnSp>
              <p:nvCxnSpPr>
                <p:cNvPr id="43" name="Rechte verbindingslijn 4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Gelijkbenige driehoek 4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dirty="0">
                    <a:latin typeface="+mn-lt"/>
                  </a:endParaRPr>
                </a:p>
              </p:txBody>
            </p:sp>
          </p:grpSp>
          <p:sp>
            <p:nvSpPr>
              <p:cNvPr id="50" name="Ovaal 49"/>
              <p:cNvSpPr/>
              <p:nvPr userDrawn="1"/>
            </p:nvSpPr>
            <p:spPr>
              <a:xfrm>
                <a:off x="12441150" y="3865884"/>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1" name="Tekstvak 33"/>
              <p:cNvSpPr txBox="1"/>
              <p:nvPr userDrawn="1"/>
            </p:nvSpPr>
            <p:spPr>
              <a:xfrm>
                <a:off x="12441149" y="4341025"/>
                <a:ext cx="2710405" cy="624380"/>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dirty="0">
                    <a:latin typeface="+mn-lt"/>
                    <a:cs typeface="Segoe UI Light" panose="020B0502040204020203" pitchFamily="34" charset="0"/>
                  </a:rPr>
                  <a:t>Klik met de rechter muis knop op de miniatuurweergave van de dia en kies </a:t>
                </a:r>
                <a:r>
                  <a:rPr lang="nl-NL" sz="1200" b="1" kern="0" noProof="0" dirty="0">
                    <a:solidFill>
                      <a:schemeClr val="tx1"/>
                    </a:solidFill>
                    <a:latin typeface="+mn-lt"/>
                    <a:ea typeface="+mn-ea"/>
                    <a:cs typeface="Segoe UI Light" panose="020B0502040204020203" pitchFamily="34" charset="0"/>
                  </a:rPr>
                  <a:t>‘Dia herstellen’. </a:t>
                </a:r>
              </a:p>
            </p:txBody>
          </p:sp>
        </p:grpSp>
        <p:pic>
          <p:nvPicPr>
            <p:cNvPr id="52" name="Afbeelding 5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450570" y="5074115"/>
              <a:ext cx="2352568" cy="1332369"/>
            </a:xfrm>
            <a:prstGeom prst="rect">
              <a:avLst/>
            </a:prstGeom>
          </p:spPr>
        </p:pic>
        <p:cxnSp>
          <p:nvCxnSpPr>
            <p:cNvPr id="53" name="Rechte verbindingslijn 52"/>
            <p:cNvCxnSpPr/>
            <p:nvPr userDrawn="1"/>
          </p:nvCxnSpPr>
          <p:spPr>
            <a:xfrm>
              <a:off x="12446162" y="6863444"/>
              <a:ext cx="2704546" cy="0"/>
            </a:xfrm>
            <a:prstGeom prst="line">
              <a:avLst/>
            </a:prstGeom>
            <a:noFill/>
            <a:ln w="9525" cap="flat" cmpd="sng" algn="ctr">
              <a:solidFill>
                <a:schemeClr val="accent5"/>
              </a:solidFill>
              <a:prstDash val="solid"/>
            </a:ln>
            <a:effectLst/>
          </p:spPr>
        </p:cxnSp>
        <p:grpSp>
          <p:nvGrpSpPr>
            <p:cNvPr id="54" name="Groep 53"/>
            <p:cNvGrpSpPr/>
            <p:nvPr userDrawn="1"/>
          </p:nvGrpSpPr>
          <p:grpSpPr>
            <a:xfrm>
              <a:off x="13386896" y="6137670"/>
              <a:ext cx="1750842" cy="564707"/>
              <a:chOff x="13098875" y="6031678"/>
              <a:chExt cx="1969277" cy="635161"/>
            </a:xfrm>
          </p:grpSpPr>
          <p:sp>
            <p:nvSpPr>
              <p:cNvPr id="55" name="Rechthoek 54"/>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6" name="Groep 55"/>
              <p:cNvGrpSpPr/>
              <p:nvPr/>
            </p:nvGrpSpPr>
            <p:grpSpPr>
              <a:xfrm>
                <a:off x="13098875" y="6031679"/>
                <a:ext cx="1969277" cy="542924"/>
                <a:chOff x="13164976" y="6054428"/>
                <a:chExt cx="1969277" cy="542924"/>
              </a:xfrm>
            </p:grpSpPr>
            <p:sp>
              <p:nvSpPr>
                <p:cNvPr id="59" name="Rechthoek 58"/>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60" name="Groep 59"/>
                <p:cNvGrpSpPr/>
                <p:nvPr/>
              </p:nvGrpSpPr>
              <p:grpSpPr>
                <a:xfrm>
                  <a:off x="13214777" y="6112607"/>
                  <a:ext cx="145227" cy="129517"/>
                  <a:chOff x="12287399" y="5999447"/>
                  <a:chExt cx="194830" cy="173755"/>
                </a:xfrm>
              </p:grpSpPr>
              <p:sp>
                <p:nvSpPr>
                  <p:cNvPr id="63" name="Afgeronde rechthoek 62"/>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5" name="Rechthoek 64"/>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6" name="Rechthoek 65"/>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7" name="Rechthoek 66"/>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Rechthoek 67"/>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61" name="Rechthoek 60"/>
                <p:cNvSpPr/>
                <p:nvPr/>
              </p:nvSpPr>
              <p:spPr>
                <a:xfrm>
                  <a:off x="13424745" y="6062530"/>
                  <a:ext cx="734179" cy="294249"/>
                </a:xfrm>
                <a:prstGeom prst="rect">
                  <a:avLst/>
                </a:prstGeom>
              </p:spPr>
              <p:txBody>
                <a:bodyPr wrap="none">
                  <a:spAutoFit/>
                </a:bodyPr>
                <a:lstStyle/>
                <a:p>
                  <a:r>
                    <a:rPr lang="nl-NL" sz="1100" dirty="0"/>
                    <a:t>Indeling</a:t>
                  </a:r>
                </a:p>
              </p:txBody>
            </p:sp>
            <p:sp>
              <p:nvSpPr>
                <p:cNvPr id="62" name="Gelijkbenige driehoek 61"/>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grpSp>
          <p:sp>
            <p:nvSpPr>
              <p:cNvPr id="57" name="Afgeronde rechthoek 5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200" dirty="0">
                    <a:solidFill>
                      <a:schemeClr val="tx1"/>
                    </a:solidFill>
                  </a:rPr>
                  <a:t>Dia herstellen</a:t>
                </a:r>
              </a:p>
            </p:txBody>
          </p:sp>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3" name="Groep 82">
            <a:extLst>
              <a:ext uri="{FF2B5EF4-FFF2-40B4-BE49-F238E27FC236}">
                <a16:creationId xmlns:a16="http://schemas.microsoft.com/office/drawing/2014/main" id="{BF319C9B-BBD4-4F64-B2A4-F1C0B2A81758}"/>
              </a:ext>
            </a:extLst>
          </p:cNvPr>
          <p:cNvGrpSpPr/>
          <p:nvPr/>
        </p:nvGrpSpPr>
        <p:grpSpPr>
          <a:xfrm>
            <a:off x="5521497" y="261778"/>
            <a:ext cx="1510956" cy="1061805"/>
            <a:chOff x="10477832" y="203358"/>
            <a:chExt cx="1510956" cy="1061805"/>
          </a:xfrm>
        </p:grpSpPr>
        <p:sp>
          <p:nvSpPr>
            <p:cNvPr id="84" name="Freeform 6">
              <a:extLst>
                <a:ext uri="{FF2B5EF4-FFF2-40B4-BE49-F238E27FC236}">
                  <a16:creationId xmlns:a16="http://schemas.microsoft.com/office/drawing/2014/main" id="{17877A67-00A2-41BB-9306-E966E673E4C3}"/>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7">
              <a:extLst>
                <a:ext uri="{FF2B5EF4-FFF2-40B4-BE49-F238E27FC236}">
                  <a16:creationId xmlns:a16="http://schemas.microsoft.com/office/drawing/2014/main" id="{A61D25C8-7DDB-4942-B90C-EA3F8E243031}"/>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86" name="Groep 85">
              <a:extLst>
                <a:ext uri="{FF2B5EF4-FFF2-40B4-BE49-F238E27FC236}">
                  <a16:creationId xmlns:a16="http://schemas.microsoft.com/office/drawing/2014/main" id="{3360A84D-27DB-47C1-AD12-C99D1A246506}"/>
                </a:ext>
              </a:extLst>
            </p:cNvPr>
            <p:cNvGrpSpPr/>
            <p:nvPr userDrawn="1"/>
          </p:nvGrpSpPr>
          <p:grpSpPr>
            <a:xfrm>
              <a:off x="11460771" y="203358"/>
              <a:ext cx="528017" cy="498683"/>
              <a:chOff x="1009650" y="393700"/>
              <a:chExt cx="1743075" cy="1646238"/>
            </a:xfrm>
          </p:grpSpPr>
          <p:sp>
            <p:nvSpPr>
              <p:cNvPr id="87" name="Freeform 8">
                <a:extLst>
                  <a:ext uri="{FF2B5EF4-FFF2-40B4-BE49-F238E27FC236}">
                    <a16:creationId xmlns:a16="http://schemas.microsoft.com/office/drawing/2014/main" id="{EE5063C5-B567-4BC6-9CF1-C225D90CFA77}"/>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9">
                <a:extLst>
                  <a:ext uri="{FF2B5EF4-FFF2-40B4-BE49-F238E27FC236}">
                    <a16:creationId xmlns:a16="http://schemas.microsoft.com/office/drawing/2014/main" id="{B003476C-E2E9-4C5D-8E8D-CBBA04B2820A}"/>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21512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kst 10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dirty="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dirty="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dirty="0">
                  <a:solidFill>
                    <a:schemeClr val="accent5"/>
                  </a:solidFill>
                </a:rPr>
                <a:t>Tekst 100%</a:t>
              </a:r>
            </a:p>
          </p:txBody>
        </p:sp>
      </p:grpSp>
      <p:grpSp>
        <p:nvGrpSpPr>
          <p:cNvPr id="20" name="Instructie Tekst"/>
          <p:cNvGrpSpPr/>
          <p:nvPr userDrawn="1"/>
        </p:nvGrpSpPr>
        <p:grpSpPr>
          <a:xfrm>
            <a:off x="-2916113" y="0"/>
            <a:ext cx="2688057" cy="3772106"/>
            <a:chOff x="-2959433" y="-5444"/>
            <a:chExt cx="2688057" cy="3772106"/>
          </a:xfrm>
        </p:grpSpPr>
        <p:sp>
          <p:nvSpPr>
            <p:cNvPr id="21" name="Rechthoek 2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accent5"/>
                  </a:solidFill>
                  <a:effectLst/>
                  <a:uLnTx/>
                  <a:uFillTx/>
                  <a:cs typeface="Segoe UI Light" panose="020B0502040204020203" pitchFamily="34" charset="0"/>
                </a:rPr>
                <a:t>TEKST NIVEAUS</a:t>
              </a:r>
            </a:p>
          </p:txBody>
        </p:sp>
        <p:sp>
          <p:nvSpPr>
            <p:cNvPr id="2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3" name="Ovaal 22"/>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1</a:t>
              </a:r>
            </a:p>
          </p:txBody>
        </p:sp>
        <p:sp>
          <p:nvSpPr>
            <p:cNvPr id="24" name="Ovaal 23"/>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2</a:t>
              </a:r>
            </a:p>
          </p:txBody>
        </p:sp>
        <p:sp>
          <p:nvSpPr>
            <p:cNvPr id="25" name="Ovaal 24"/>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3</a:t>
              </a:r>
            </a:p>
          </p:txBody>
        </p:sp>
        <p:sp>
          <p:nvSpPr>
            <p:cNvPr id="26" name="Ovaal 25"/>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4</a:t>
              </a:r>
            </a:p>
          </p:txBody>
        </p:sp>
        <p:sp>
          <p:nvSpPr>
            <p:cNvPr id="2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sp>
          <p:nvSpPr>
            <p:cNvPr id="29"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dirty="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a:t>
              </a:r>
            </a:p>
          </p:txBody>
        </p:sp>
        <p:cxnSp>
          <p:nvCxnSpPr>
            <p:cNvPr id="30" name="Rechte verbindingslijn 29"/>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1" name="Rechte verbindingslijn 30"/>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2" name="Rechte verbindingslijn 31"/>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3" name="Groep 32"/>
            <p:cNvGrpSpPr/>
            <p:nvPr userDrawn="1"/>
          </p:nvGrpSpPr>
          <p:grpSpPr>
            <a:xfrm>
              <a:off x="-1948476" y="816741"/>
              <a:ext cx="409108" cy="427699"/>
              <a:chOff x="-1085063" y="758027"/>
              <a:chExt cx="633799" cy="622540"/>
            </a:xfrm>
          </p:grpSpPr>
          <p:sp>
            <p:nvSpPr>
              <p:cNvPr id="81" name="Afgeronde rechthoek 8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nvGrpSpPr>
              <p:cNvPr id="82" name="Groep 81"/>
              <p:cNvGrpSpPr/>
              <p:nvPr userDrawn="1"/>
            </p:nvGrpSpPr>
            <p:grpSpPr>
              <a:xfrm>
                <a:off x="-977746" y="864082"/>
                <a:ext cx="419166" cy="410430"/>
                <a:chOff x="6366933" y="309013"/>
                <a:chExt cx="1901295" cy="1861668"/>
              </a:xfrm>
              <a:solidFill>
                <a:srgbClr val="000000"/>
              </a:solidFill>
            </p:grpSpPr>
            <p:sp>
              <p:nvSpPr>
                <p:cNvPr id="83" name="Rechthoek 82"/>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4" name="Rechthoek 83"/>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5" name="Rechthoek 84"/>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6" name="Rechthoek 85"/>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7" name="Rechthoek 86"/>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8" name="Rechthoek 87"/>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93" name="Vrije vorm 9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grpSp>
          <p:nvGrpSpPr>
            <p:cNvPr id="34" name="Groep 33"/>
            <p:cNvGrpSpPr/>
            <p:nvPr/>
          </p:nvGrpSpPr>
          <p:grpSpPr>
            <a:xfrm>
              <a:off x="-2950232" y="1207835"/>
              <a:ext cx="532929" cy="509563"/>
              <a:chOff x="-2880382" y="802341"/>
              <a:chExt cx="532929" cy="509563"/>
            </a:xfrm>
          </p:grpSpPr>
          <p:sp>
            <p:nvSpPr>
              <p:cNvPr id="59" name="Rechthoek 58"/>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a:ea typeface="+mn-ea"/>
                  <a:cs typeface="+mn-cs"/>
                </a:endParaRP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ep 61"/>
              <p:cNvGrpSpPr/>
              <p:nvPr/>
            </p:nvGrpSpPr>
            <p:grpSpPr>
              <a:xfrm>
                <a:off x="-2802433" y="1123442"/>
                <a:ext cx="132915"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nvGrpSpPr>
              <p:cNvPr id="63" name="Groep 62"/>
              <p:cNvGrpSpPr/>
              <p:nvPr/>
            </p:nvGrpSpPr>
            <p:grpSpPr>
              <a:xfrm>
                <a:off x="-2575435" y="1123442"/>
                <a:ext cx="133931" cy="104889"/>
                <a:chOff x="-2556734" y="1123442"/>
                <a:chExt cx="147324" cy="104889"/>
              </a:xfrm>
            </p:grpSpPr>
            <p:grpSp>
              <p:nvGrpSpPr>
                <p:cNvPr id="64" name="Groep 63"/>
                <p:cNvGrpSpPr/>
                <p:nvPr/>
              </p:nvGrpSpPr>
              <p:grpSpPr>
                <a:xfrm>
                  <a:off x="-2556734"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nvGrpSpPr>
                <p:cNvPr id="65" name="Groep 64"/>
                <p:cNvGrpSpPr/>
                <p:nvPr/>
              </p:nvGrpSpPr>
              <p:grpSpPr>
                <a:xfrm>
                  <a:off x="-2477616" y="1123442"/>
                  <a:ext cx="68206" cy="104889"/>
                  <a:chOff x="-2796392" y="1123442"/>
                  <a:chExt cx="120832" cy="104889"/>
                </a:xfrm>
              </p:grpSpPr>
              <p:sp>
                <p:nvSpPr>
                  <p:cNvPr id="66" name="Rechthoek 6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7" name="Rechthoek 6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8" name="Rechthoek 6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69" name="Rechthoek 6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70" name="Rechthoek 6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grpSp>
        <p:grpSp>
          <p:nvGrpSpPr>
            <p:cNvPr id="35" name="Groep 34"/>
            <p:cNvGrpSpPr/>
            <p:nvPr userDrawn="1"/>
          </p:nvGrpSpPr>
          <p:grpSpPr>
            <a:xfrm>
              <a:off x="-1948476" y="1281164"/>
              <a:ext cx="413704" cy="427699"/>
              <a:chOff x="-1845083" y="758027"/>
              <a:chExt cx="633799" cy="622540"/>
            </a:xfrm>
          </p:grpSpPr>
          <p:sp>
            <p:nvSpPr>
              <p:cNvPr id="46" name="Afgeronde rechthoek 4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nvGrpSpPr>
              <p:cNvPr id="47" name="Groep 46"/>
              <p:cNvGrpSpPr/>
              <p:nvPr userDrawn="1"/>
            </p:nvGrpSpPr>
            <p:grpSpPr>
              <a:xfrm>
                <a:off x="-1737766" y="864082"/>
                <a:ext cx="419166" cy="410430"/>
                <a:chOff x="3708400" y="309013"/>
                <a:chExt cx="1901295" cy="1861668"/>
              </a:xfrm>
              <a:solidFill>
                <a:srgbClr val="000000"/>
              </a:solidFill>
            </p:grpSpPr>
            <p:sp>
              <p:nvSpPr>
                <p:cNvPr id="48" name="Rechthoek 4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49" name="Rechthoek 4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0" name="Rechthoek 4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1" name="Rechthoek 5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2" name="Rechthoek 5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3" name="Rechthoek 5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sp>
              <p:nvSpPr>
                <p:cNvPr id="58" name="Vrije vorm 5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EF291F"/>
                    </a:solidFill>
                    <a:effectLst/>
                    <a:uLnTx/>
                    <a:uFillTx/>
                    <a:cs typeface="Segoe UI Light" panose="020B0502040204020203" pitchFamily="34" charset="0"/>
                  </a:endParaRPr>
                </a:p>
              </p:txBody>
            </p:sp>
          </p:grpSp>
        </p:grpSp>
        <p:cxnSp>
          <p:nvCxnSpPr>
            <p:cNvPr id="36" name="Rechte verbindingslijn 35"/>
            <p:cNvCxnSpPr>
              <a:stCxn id="61" idx="2"/>
              <a:endCxn id="46"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37" name="Rechte verbindingslijn 36"/>
            <p:cNvCxnSpPr>
              <a:endCxn id="81"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3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Niveau omhoog</a:t>
              </a:r>
            </a:p>
          </p:txBody>
        </p:sp>
        <p:sp>
          <p:nvSpPr>
            <p:cNvPr id="3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dirty="0">
                  <a:ln>
                    <a:noFill/>
                  </a:ln>
                  <a:effectLst/>
                  <a:uLnTx/>
                  <a:uFillTx/>
                  <a:latin typeface="Segoe UI Light"/>
                  <a:ea typeface="+mn-ea"/>
                  <a:cs typeface="Segoe UI Light" panose="020B0502040204020203" pitchFamily="34" charset="0"/>
                </a:rPr>
                <a:t>Niveau omlaag</a:t>
              </a:r>
            </a:p>
          </p:txBody>
        </p:sp>
        <p:sp>
          <p:nvSpPr>
            <p:cNvPr id="40" name="Ovaal 39"/>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cs typeface="Segoe UI Light" panose="020B0502040204020203" pitchFamily="34" charset="0"/>
                </a:rPr>
                <a:t>5</a:t>
              </a:r>
            </a:p>
          </p:txBody>
        </p:sp>
        <p:sp>
          <p:nvSpPr>
            <p:cNvPr id="41"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dirty="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dirty="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dirty="0">
                  <a:ln>
                    <a:noFill/>
                  </a:ln>
                  <a:solidFill>
                    <a:schemeClr val="bg2"/>
                  </a:solidFill>
                  <a:effectLst/>
                  <a:uLnTx/>
                  <a:uFillTx/>
                  <a:latin typeface="Arial"/>
                  <a:ea typeface="+mn-ea"/>
                  <a:cs typeface="Segoe UI Light" panose="020B0502040204020203" pitchFamily="34" charset="0"/>
                </a:rPr>
                <a:t>.)</a:t>
              </a:r>
            </a:p>
          </p:txBody>
        </p:sp>
        <p:grpSp>
          <p:nvGrpSpPr>
            <p:cNvPr id="42" name="Groep 41"/>
            <p:cNvGrpSpPr/>
            <p:nvPr/>
          </p:nvGrpSpPr>
          <p:grpSpPr>
            <a:xfrm>
              <a:off x="-2950232" y="816050"/>
              <a:ext cx="528695" cy="344202"/>
              <a:chOff x="-2880382" y="410556"/>
              <a:chExt cx="528695" cy="344202"/>
            </a:xfrm>
          </p:grpSpPr>
          <p:sp>
            <p:nvSpPr>
              <p:cNvPr id="44" name="Afgeronde rechthoek 4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5" name="Vrije vorm 4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Light"/>
                    <a:ea typeface="+mn-ea"/>
                    <a:cs typeface="+mn-cs"/>
                  </a:rPr>
                  <a:t>Start</a:t>
                </a:r>
              </a:p>
            </p:txBody>
          </p:sp>
        </p:grpSp>
        <p:sp>
          <p:nvSpPr>
            <p:cNvPr id="43"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dirty="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4" name="GRID" hidden="1"/>
          <p:cNvGrpSpPr/>
          <p:nvPr userDrawn="1"/>
        </p:nvGrpSpPr>
        <p:grpSpPr>
          <a:xfrm>
            <a:off x="-15597" y="0"/>
            <a:ext cx="12207598" cy="6858002"/>
            <a:chOff x="-15597" y="0"/>
            <a:chExt cx="12207598" cy="6858002"/>
          </a:xfrm>
        </p:grpSpPr>
        <p:sp>
          <p:nvSpPr>
            <p:cNvPr id="105" name="Rechthoek 10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6" name="Rechthoek 10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7" name="Rechthoek 10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8" name="Rechthoek 10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9" name="Rechthoek 10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0" name="Rechthoek 10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1" name="Rechthoek 11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2" name="Rechthoek 11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3" name="Rechthoek 11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276420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10" name="Rechthoek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endParaRPr lang="nl-NL"/>
          </a:p>
        </p:txBody>
      </p:sp>
      <p:sp>
        <p:nvSpPr>
          <p:cNvPr id="4" name="Tijdelijke aanduiding voor datum 3"/>
          <p:cNvSpPr>
            <a:spLocks noGrp="1"/>
          </p:cNvSpPr>
          <p:nvPr>
            <p:ph type="dt" sz="half" idx="10"/>
          </p:nvPr>
        </p:nvSpPr>
        <p:spPr>
          <a:xfrm>
            <a:off x="5200650" y="7013574"/>
            <a:ext cx="1790700" cy="146895"/>
          </a:xfrm>
        </p:spPr>
        <p:txBody>
          <a:bodyPr/>
          <a:lstStyle/>
          <a:p>
            <a:fld id="{5DA35E1B-B402-40DB-ABA8-C02558E7DE89}" type="datetime4">
              <a:rPr lang="nl-NL" noProof="0" smtClean="0"/>
              <a:t>20 mei 2025</a:t>
            </a:fld>
            <a:endParaRPr lang="nl-NL" noProof="0"/>
          </a:p>
        </p:txBody>
      </p:sp>
      <p:sp>
        <p:nvSpPr>
          <p:cNvPr id="5" name="Tijdelijke aanduiding voor voettekst 4"/>
          <p:cNvSpPr>
            <a:spLocks noGrp="1"/>
          </p:cNvSpPr>
          <p:nvPr>
            <p:ph type="ftr" sz="quarter" idx="11"/>
          </p:nvPr>
        </p:nvSpPr>
        <p:spPr>
          <a:xfrm>
            <a:off x="985754" y="7013575"/>
            <a:ext cx="4114800" cy="146895"/>
          </a:xfrm>
        </p:spPr>
        <p:txBody>
          <a:bodyPr/>
          <a:lstStyle/>
          <a:p>
            <a:r>
              <a:rPr lang="nl-NL" noProof="0"/>
              <a:t>Corporate template-set Centraal Beheer</a:t>
            </a:r>
          </a:p>
        </p:txBody>
      </p:sp>
      <p:sp>
        <p:nvSpPr>
          <p:cNvPr id="6" name="Tijdelijke aanduiding voor dianummer 5"/>
          <p:cNvSpPr>
            <a:spLocks noGrp="1"/>
          </p:cNvSpPr>
          <p:nvPr>
            <p:ph type="sldNum" sz="quarter" idx="12"/>
          </p:nvPr>
        </p:nvSpPr>
        <p:spPr>
          <a:xfrm>
            <a:off x="10712950" y="7013576"/>
            <a:ext cx="489284" cy="146894"/>
          </a:xfrm>
        </p:spPr>
        <p:txBody>
          <a:bodyPr/>
          <a:lstStyle/>
          <a:p>
            <a:fld id="{349D4BC3-1D0A-4AAC-AD11-ACAED0E980BA}" type="slidenum">
              <a:rPr lang="nl-NL" noProof="0" smtClean="0"/>
              <a:t>‹nr.›</a:t>
            </a:fld>
            <a:endParaRPr lang="nl-NL" noProof="0"/>
          </a:p>
        </p:txBody>
      </p:sp>
      <p:grpSp>
        <p:nvGrpSpPr>
          <p:cNvPr id="8" name="Groep 7"/>
          <p:cNvGrpSpPr/>
          <p:nvPr userDrawn="1"/>
        </p:nvGrpSpPr>
        <p:grpSpPr>
          <a:xfrm>
            <a:off x="-9208" y="-480751"/>
            <a:ext cx="4051819" cy="361578"/>
            <a:chOff x="-9208" y="-480751"/>
            <a:chExt cx="4051819" cy="361578"/>
          </a:xfrm>
        </p:grpSpPr>
        <p:sp>
          <p:nvSpPr>
            <p:cNvPr id="7" name="Tekstvak 6"/>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2" name="Tekstvak 21"/>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Titel dia</a:t>
              </a:r>
            </a:p>
          </p:txBody>
        </p:sp>
      </p:grpSp>
      <p:sp>
        <p:nvSpPr>
          <p:cNvPr id="25" name="Freeform 6"/>
          <p:cNvSpPr>
            <a:spLocks noEditPoints="1"/>
          </p:cNvSpPr>
          <p:nvPr userDrawn="1"/>
        </p:nvSpPr>
        <p:spPr bwMode="auto">
          <a:xfrm>
            <a:off x="9673818" y="1180949"/>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7"/>
          <p:cNvSpPr>
            <a:spLocks noEditPoints="1"/>
          </p:cNvSpPr>
          <p:nvPr userDrawn="1"/>
        </p:nvSpPr>
        <p:spPr bwMode="auto">
          <a:xfrm>
            <a:off x="9900798" y="1451690"/>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48" name="Groep 47"/>
          <p:cNvGrpSpPr/>
          <p:nvPr userDrawn="1"/>
        </p:nvGrpSpPr>
        <p:grpSpPr>
          <a:xfrm>
            <a:off x="10656757" y="608690"/>
            <a:ext cx="528017" cy="498683"/>
            <a:chOff x="1009650" y="393700"/>
            <a:chExt cx="1743075" cy="1646238"/>
          </a:xfrm>
        </p:grpSpPr>
        <p:sp>
          <p:nvSpPr>
            <p:cNvPr id="45" name="Freeform 8"/>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6" name="Freeform 9"/>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21" name="AutoShape 3"/>
          <p:cNvSpPr>
            <a:spLocks noChangeAspect="1" noChangeArrowheads="1" noTextEdit="1"/>
          </p:cNvSpPr>
          <p:nvPr userDrawn="1"/>
        </p:nvSpPr>
        <p:spPr bwMode="auto">
          <a:xfrm>
            <a:off x="2979738" y="0"/>
            <a:ext cx="6232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Tijdelijke aanduiding voor tekst 18"/>
          <p:cNvSpPr>
            <a:spLocks noGrp="1"/>
          </p:cNvSpPr>
          <p:nvPr>
            <p:ph type="body" sz="quarter" idx="13"/>
          </p:nvPr>
        </p:nvSpPr>
        <p:spPr>
          <a:xfrm>
            <a:off x="491858" y="4463716"/>
            <a:ext cx="11204271" cy="1898413"/>
          </a:xfrm>
          <a:solidFill>
            <a:schemeClr val="bg2"/>
          </a:solidFill>
        </p:spPr>
        <p:txBody>
          <a:bodyPr>
            <a:normAutofit/>
          </a:bodyPr>
          <a:lstStyle>
            <a:lvl1pPr marL="0" indent="0">
              <a:buNone/>
              <a:defRPr sz="100">
                <a:solidFill>
                  <a:schemeClr val="bg2"/>
                </a:solidFill>
              </a:defRPr>
            </a:lvl1pPr>
          </a:lstStyle>
          <a:p>
            <a:pPr lvl="0"/>
            <a:endParaRPr lang="nl-NL"/>
          </a:p>
        </p:txBody>
      </p:sp>
      <p:sp>
        <p:nvSpPr>
          <p:cNvPr id="2" name="Titel 1"/>
          <p:cNvSpPr>
            <a:spLocks noGrp="1"/>
          </p:cNvSpPr>
          <p:nvPr userDrawn="1">
            <p:ph type="ctrTitle"/>
          </p:nvPr>
        </p:nvSpPr>
        <p:spPr>
          <a:xfrm>
            <a:off x="985754" y="4945710"/>
            <a:ext cx="10216480" cy="559957"/>
          </a:xfrm>
        </p:spPr>
        <p:txBody>
          <a:bodyPr anchor="b"/>
          <a:lstStyle>
            <a:lvl1pPr algn="l">
              <a:lnSpc>
                <a:spcPct val="70000"/>
              </a:lnSpc>
              <a:spcBef>
                <a:spcPts val="600"/>
              </a:spcBef>
              <a:spcAft>
                <a:spcPts val="600"/>
              </a:spcAft>
              <a:defRPr sz="3600">
                <a:solidFill>
                  <a:schemeClr val="bg1"/>
                </a:solidFill>
              </a:defRPr>
            </a:lvl1pPr>
          </a:lstStyle>
          <a:p>
            <a:r>
              <a:rPr lang="nl-NL" noProof="0"/>
              <a:t>Klik om de stijl te bewerken</a:t>
            </a:r>
          </a:p>
        </p:txBody>
      </p:sp>
      <p:grpSp>
        <p:nvGrpSpPr>
          <p:cNvPr id="47" name="GRID" hidden="1"/>
          <p:cNvGrpSpPr/>
          <p:nvPr userDrawn="1"/>
        </p:nvGrpSpPr>
        <p:grpSpPr>
          <a:xfrm>
            <a:off x="-15597" y="0"/>
            <a:ext cx="12265157" cy="6858002"/>
            <a:chOff x="-15597" y="0"/>
            <a:chExt cx="12265157" cy="6858002"/>
          </a:xfrm>
        </p:grpSpPr>
        <p:sp>
          <p:nvSpPr>
            <p:cNvPr id="49" name="Rechthoek 48"/>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0" name="Rechthoek 49"/>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1" name="Rechthoek 50"/>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2" name="Rechthoek 51"/>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3" name="Rechthoek 52"/>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4" name="Rechthoek 53"/>
            <p:cNvSpPr/>
            <p:nvPr userDrawn="1"/>
          </p:nvSpPr>
          <p:spPr>
            <a:xfrm>
              <a:off x="0" y="6481846"/>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5" name="Rechthoek 54"/>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6" name="Rechthoek 55"/>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57" name="Rechthoek 56"/>
            <p:cNvSpPr/>
            <p:nvPr userDrawn="1"/>
          </p:nvSpPr>
          <p:spPr>
            <a:xfrm>
              <a:off x="-15597" y="6362131"/>
              <a:ext cx="1226515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3" name="Ondertitel 2"/>
          <p:cNvSpPr>
            <a:spLocks noGrp="1"/>
          </p:cNvSpPr>
          <p:nvPr userDrawn="1">
            <p:ph type="subTitle" idx="1"/>
          </p:nvPr>
        </p:nvSpPr>
        <p:spPr>
          <a:xfrm>
            <a:off x="987466" y="5576872"/>
            <a:ext cx="10214768" cy="30278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Tree>
    <p:extLst>
      <p:ext uri="{BB962C8B-B14F-4D97-AF65-F5344CB8AC3E}">
        <p14:creationId xmlns:p14="http://schemas.microsoft.com/office/powerpoint/2010/main" val="25896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p:txBody>
          <a:bodyPr vert="horz"/>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10"/>
          </p:nvPr>
        </p:nvSpPr>
        <p:spPr/>
        <p:txBody>
          <a:bodyPr/>
          <a:lstStyle/>
          <a:p>
            <a:fld id="{9E1CD16C-91E6-4E42-95A1-75FB7BADC738}"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dirty="0"/>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19" name="Tekstvak 18"/>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100%</a:t>
              </a:r>
            </a:p>
          </p:txBody>
        </p:sp>
      </p:grpSp>
      <p:grpSp>
        <p:nvGrpSpPr>
          <p:cNvPr id="20" name="Instructie Tekst"/>
          <p:cNvGrpSpPr/>
          <p:nvPr userDrawn="1"/>
        </p:nvGrpSpPr>
        <p:grpSpPr>
          <a:xfrm>
            <a:off x="-2916113" y="0"/>
            <a:ext cx="2688057" cy="3772106"/>
            <a:chOff x="-2959433" y="-5444"/>
            <a:chExt cx="2688057" cy="3772106"/>
          </a:xfrm>
        </p:grpSpPr>
        <p:sp>
          <p:nvSpPr>
            <p:cNvPr id="21" name="Rechthoek 20"/>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2"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3" name="Ovaal 22"/>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4" name="Ovaal 23"/>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25" name="Ovaal 24"/>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26" name="Ovaal 25"/>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27"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9"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0" name="Rechte verbindingslijn 29"/>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1" name="Rechte verbindingslijn 30"/>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2" name="Rechte verbindingslijn 31"/>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3" name="Groep 32"/>
            <p:cNvGrpSpPr/>
            <p:nvPr userDrawn="1"/>
          </p:nvGrpSpPr>
          <p:grpSpPr>
            <a:xfrm>
              <a:off x="-1948476" y="816741"/>
              <a:ext cx="409108" cy="427699"/>
              <a:chOff x="-1085063" y="758027"/>
              <a:chExt cx="633799" cy="622540"/>
            </a:xfrm>
          </p:grpSpPr>
          <p:sp>
            <p:nvSpPr>
              <p:cNvPr id="81" name="Afgeronde rechthoek 80"/>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2" name="Groep 81"/>
              <p:cNvGrpSpPr/>
              <p:nvPr userDrawn="1"/>
            </p:nvGrpSpPr>
            <p:grpSpPr>
              <a:xfrm>
                <a:off x="-977746" y="864082"/>
                <a:ext cx="419166" cy="410430"/>
                <a:chOff x="6366933" y="309013"/>
                <a:chExt cx="1901295" cy="1861668"/>
              </a:xfrm>
              <a:solidFill>
                <a:srgbClr val="000000"/>
              </a:solidFill>
            </p:grpSpPr>
            <p:sp>
              <p:nvSpPr>
                <p:cNvPr id="83" name="Rechthoek 82"/>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Vrije vorm 9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4" name="Groep 33"/>
            <p:cNvGrpSpPr/>
            <p:nvPr/>
          </p:nvGrpSpPr>
          <p:grpSpPr>
            <a:xfrm>
              <a:off x="-2950232" y="1207835"/>
              <a:ext cx="532929" cy="509563"/>
              <a:chOff x="-2880382" y="802341"/>
              <a:chExt cx="532929" cy="509563"/>
            </a:xfrm>
          </p:grpSpPr>
          <p:sp>
            <p:nvSpPr>
              <p:cNvPr id="59" name="Rechthoek 58"/>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2" name="Groep 61"/>
              <p:cNvGrpSpPr/>
              <p:nvPr/>
            </p:nvGrpSpPr>
            <p:grpSpPr>
              <a:xfrm>
                <a:off x="-2802433" y="1123442"/>
                <a:ext cx="132915"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p:cNvGrpSpPr/>
              <p:nvPr/>
            </p:nvGrpSpPr>
            <p:grpSpPr>
              <a:xfrm>
                <a:off x="-2575435" y="1123442"/>
                <a:ext cx="133931" cy="104889"/>
                <a:chOff x="-2556734" y="1123442"/>
                <a:chExt cx="147324" cy="104889"/>
              </a:xfrm>
            </p:grpSpPr>
            <p:grpSp>
              <p:nvGrpSpPr>
                <p:cNvPr id="64" name="Groep 63"/>
                <p:cNvGrpSpPr/>
                <p:nvPr/>
              </p:nvGrpSpPr>
              <p:grpSpPr>
                <a:xfrm>
                  <a:off x="-2556734"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5" name="Groep 64"/>
                <p:cNvGrpSpPr/>
                <p:nvPr/>
              </p:nvGrpSpPr>
              <p:grpSpPr>
                <a:xfrm>
                  <a:off x="-2477616" y="1123442"/>
                  <a:ext cx="68206" cy="104889"/>
                  <a:chOff x="-2796392" y="1123442"/>
                  <a:chExt cx="120832" cy="104889"/>
                </a:xfrm>
              </p:grpSpPr>
              <p:sp>
                <p:nvSpPr>
                  <p:cNvPr id="66" name="Rechthoek 6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35" name="Groep 34"/>
            <p:cNvGrpSpPr/>
            <p:nvPr userDrawn="1"/>
          </p:nvGrpSpPr>
          <p:grpSpPr>
            <a:xfrm>
              <a:off x="-1948476" y="1281164"/>
              <a:ext cx="413704" cy="427699"/>
              <a:chOff x="-1845083" y="758027"/>
              <a:chExt cx="633799" cy="622540"/>
            </a:xfrm>
          </p:grpSpPr>
          <p:sp>
            <p:nvSpPr>
              <p:cNvPr id="46" name="Afgeronde rechthoek 45"/>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7" name="Groep 46"/>
              <p:cNvGrpSpPr/>
              <p:nvPr userDrawn="1"/>
            </p:nvGrpSpPr>
            <p:grpSpPr>
              <a:xfrm>
                <a:off x="-1737766" y="864082"/>
                <a:ext cx="419166" cy="410430"/>
                <a:chOff x="3708400" y="309013"/>
                <a:chExt cx="1901295" cy="1861668"/>
              </a:xfrm>
              <a:solidFill>
                <a:srgbClr val="000000"/>
              </a:solidFill>
            </p:grpSpPr>
            <p:sp>
              <p:nvSpPr>
                <p:cNvPr id="48" name="Rechthoek 4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Vrije vorm 5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36" name="Rechte verbindingslijn 35"/>
            <p:cNvCxnSpPr>
              <a:stCxn id="61" idx="2"/>
              <a:endCxn id="46"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37" name="Rechte verbindingslijn 36"/>
            <p:cNvCxnSpPr>
              <a:endCxn id="81"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38"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39"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0" name="Ovaal 39"/>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1"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2" name="Groep 41"/>
            <p:cNvGrpSpPr/>
            <p:nvPr/>
          </p:nvGrpSpPr>
          <p:grpSpPr>
            <a:xfrm>
              <a:off x="-2950232" y="816050"/>
              <a:ext cx="528695" cy="344202"/>
              <a:chOff x="-2880382" y="410556"/>
              <a:chExt cx="528695" cy="344202"/>
            </a:xfrm>
          </p:grpSpPr>
          <p:sp>
            <p:nvSpPr>
              <p:cNvPr id="44" name="Afgeronde rechthoek 4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45" name="Vrije vorm 4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3"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04" name="GRID" hidden="1"/>
          <p:cNvGrpSpPr/>
          <p:nvPr userDrawn="1"/>
        </p:nvGrpSpPr>
        <p:grpSpPr>
          <a:xfrm>
            <a:off x="-15597" y="0"/>
            <a:ext cx="12207598" cy="6858002"/>
            <a:chOff x="-15597" y="0"/>
            <a:chExt cx="12207598" cy="6858002"/>
          </a:xfrm>
        </p:grpSpPr>
        <p:sp>
          <p:nvSpPr>
            <p:cNvPr id="105" name="Rechthoek 10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6" name="Rechthoek 10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7" name="Rechthoek 10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8" name="Rechthoek 10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09" name="Rechthoek 10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0" name="Rechthoek 10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1" name="Rechthoek 11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2" name="Rechthoek 11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3" name="Rechthoek 11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Tree>
    <p:extLst>
      <p:ext uri="{BB962C8B-B14F-4D97-AF65-F5344CB8AC3E}">
        <p14:creationId xmlns:p14="http://schemas.microsoft.com/office/powerpoint/2010/main" val="37589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5" y="1682676"/>
            <a:ext cx="6772854" cy="4263254"/>
          </a:xfrm>
        </p:spPr>
        <p:txBody>
          <a:bodyPr vert="horz"/>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8336391" y="1682676"/>
            <a:ext cx="2865843" cy="4274073"/>
          </a:xfrm>
          <a:solidFill>
            <a:schemeClr val="accent6"/>
          </a:solidFill>
        </p:spPr>
        <p:txBody>
          <a:bodyPr lIns="360000" tIns="1440000" rIns="360000" bIns="10800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75%/25%</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7" name="Groep 6"/>
          <p:cNvGrpSpPr/>
          <p:nvPr userDrawn="1"/>
        </p:nvGrpSpPr>
        <p:grpSpPr>
          <a:xfrm>
            <a:off x="12337391" y="14897"/>
            <a:ext cx="2814164" cy="6848547"/>
            <a:chOff x="12337391" y="14897"/>
            <a:chExt cx="2814164" cy="6848547"/>
          </a:xfrm>
        </p:grpSpPr>
        <p:grpSp>
          <p:nvGrpSpPr>
            <p:cNvPr id="99" name="Groep 98"/>
            <p:cNvGrpSpPr/>
            <p:nvPr userDrawn="1"/>
          </p:nvGrpSpPr>
          <p:grpSpPr>
            <a:xfrm>
              <a:off x="12434693" y="14897"/>
              <a:ext cx="2716862" cy="5621628"/>
              <a:chOff x="12434693" y="14897"/>
              <a:chExt cx="2716862" cy="5621628"/>
            </a:xfrm>
          </p:grpSpPr>
          <p:sp>
            <p:nvSpPr>
              <p:cNvPr id="100" name="Rechthoek 99"/>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01"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02"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03" name="Ovaal 102"/>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4" name="Ovaal 103"/>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05" name="Rechte verbindingslijn 104"/>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06" name="Rechte verbindingslijn 105"/>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07" name="Rechte verbindingslijn 106"/>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08"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09" name="Groep 108"/>
              <p:cNvGrpSpPr/>
              <p:nvPr/>
            </p:nvGrpSpPr>
            <p:grpSpPr>
              <a:xfrm>
                <a:off x="12450571" y="3301369"/>
                <a:ext cx="1002992" cy="267962"/>
                <a:chOff x="13560784" y="3471416"/>
                <a:chExt cx="1114138" cy="297656"/>
              </a:xfrm>
            </p:grpSpPr>
            <p:sp>
              <p:nvSpPr>
                <p:cNvPr id="110" name="Afgeronde rechthoek 10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11" name="Tekstvak 110"/>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12" name="Rechte verbindingslijn 11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Gelijkbenige driehoek 11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35"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36" name="Ovaal 135"/>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8" name="Groep 137"/>
              <p:cNvGrpSpPr/>
              <p:nvPr userDrawn="1"/>
            </p:nvGrpSpPr>
            <p:grpSpPr>
              <a:xfrm>
                <a:off x="13284702" y="5655940"/>
                <a:ext cx="518384" cy="468745"/>
                <a:chOff x="13352037" y="5715656"/>
                <a:chExt cx="383714" cy="346970"/>
              </a:xfrm>
            </p:grpSpPr>
            <p:sp>
              <p:nvSpPr>
                <p:cNvPr id="141" name="Rechthoek 14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2" name="Afbeelding 14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3" name="L-vorm 14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4" name="L-vorm 14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39"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0" name="Rechthoekige driehoek 13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45" name="Rechte verbindingslijn 144"/>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199218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6427697" y="1682676"/>
            <a:ext cx="4774538" cy="4274073"/>
          </a:xfrm>
          <a:solidFill>
            <a:schemeClr val="accent6"/>
          </a:solidFill>
        </p:spPr>
        <p:txBody>
          <a:bodyPr lIns="1260000" tIns="1440000" rIns="126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14" name="GRID" hidden="1"/>
          <p:cNvGrpSpPr/>
          <p:nvPr userDrawn="1"/>
        </p:nvGrpSpPr>
        <p:grpSpPr>
          <a:xfrm>
            <a:off x="-15597" y="0"/>
            <a:ext cx="12207598" cy="6858002"/>
            <a:chOff x="-15597" y="0"/>
            <a:chExt cx="12207598" cy="6858002"/>
          </a:xfrm>
        </p:grpSpPr>
        <p:sp>
          <p:nvSpPr>
            <p:cNvPr id="115" name="Rechthoek 114"/>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6" name="Rechthoek 115"/>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7" name="Rechthoek 116"/>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8" name="Rechthoek 117"/>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19" name="Rechthoek 118"/>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0" name="Rechthoek 119"/>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1" name="Rechthoek 120"/>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2" name="Rechthoek 121"/>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3" name="Rechthoek 122"/>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24" name="Groep 123"/>
          <p:cNvGrpSpPr/>
          <p:nvPr userDrawn="1"/>
        </p:nvGrpSpPr>
        <p:grpSpPr>
          <a:xfrm>
            <a:off x="12337391" y="14897"/>
            <a:ext cx="2814164" cy="6848547"/>
            <a:chOff x="12337391" y="14897"/>
            <a:chExt cx="2814164" cy="6848547"/>
          </a:xfrm>
        </p:grpSpPr>
        <p:grpSp>
          <p:nvGrpSpPr>
            <p:cNvPr id="125" name="Groep 124"/>
            <p:cNvGrpSpPr/>
            <p:nvPr userDrawn="1"/>
          </p:nvGrpSpPr>
          <p:grpSpPr>
            <a:xfrm>
              <a:off x="12434693" y="14897"/>
              <a:ext cx="2716862" cy="5621628"/>
              <a:chOff x="12434693" y="14897"/>
              <a:chExt cx="2716862" cy="5621628"/>
            </a:xfrm>
          </p:grpSpPr>
          <p:sp>
            <p:nvSpPr>
              <p:cNvPr id="135" name="Rechthoek 134"/>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36"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37"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38" name="Ovaal 137"/>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9" name="Ovaal 138"/>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40" name="Rechte verbindingslijn 139"/>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41" name="Rechte verbindingslijn 140"/>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42" name="Rechte verbindingslijn 141"/>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43"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44" name="Groep 143"/>
              <p:cNvGrpSpPr/>
              <p:nvPr/>
            </p:nvGrpSpPr>
            <p:grpSpPr>
              <a:xfrm>
                <a:off x="12450571" y="3301369"/>
                <a:ext cx="1002992" cy="267962"/>
                <a:chOff x="13560784" y="3471416"/>
                <a:chExt cx="1114138" cy="297656"/>
              </a:xfrm>
            </p:grpSpPr>
            <p:sp>
              <p:nvSpPr>
                <p:cNvPr id="147" name="Afgeronde rechthoek 14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48" name="Tekstvak 147"/>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49" name="Rechte verbindingslijn 14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Gelijkbenige driehoek 14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45"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46" name="Ovaal 145"/>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26" name="bijsnijden"/>
            <p:cNvGrpSpPr/>
            <p:nvPr userDrawn="1"/>
          </p:nvGrpSpPr>
          <p:grpSpPr>
            <a:xfrm>
              <a:off x="12337391" y="5828002"/>
              <a:ext cx="857410" cy="828260"/>
              <a:chOff x="13104065" y="5655940"/>
              <a:chExt cx="857410" cy="828260"/>
            </a:xfrm>
          </p:grpSpPr>
          <p:grpSp>
            <p:nvGrpSpPr>
              <p:cNvPr id="128" name="Groep 127"/>
              <p:cNvGrpSpPr/>
              <p:nvPr userDrawn="1"/>
            </p:nvGrpSpPr>
            <p:grpSpPr>
              <a:xfrm>
                <a:off x="13284702" y="5655940"/>
                <a:ext cx="518384" cy="468745"/>
                <a:chOff x="13352037" y="5715656"/>
                <a:chExt cx="383714" cy="346970"/>
              </a:xfrm>
            </p:grpSpPr>
            <p:sp>
              <p:nvSpPr>
                <p:cNvPr id="131" name="Rechthoek 130"/>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32" name="Afbeelding 13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33" name="L-vorm 132"/>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34" name="L-vorm 133"/>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29"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30" name="Rechthoekige driehoek 129"/>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27" name="Rechte verbindingslijn 126"/>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21235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5" y="1682676"/>
            <a:ext cx="3560728"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5133661" y="1682676"/>
            <a:ext cx="6068574" cy="4274073"/>
          </a:xfrm>
          <a:solidFill>
            <a:schemeClr val="accent6"/>
          </a:solidFill>
        </p:spPr>
        <p:txBody>
          <a:bodyPr lIns="1980000" tIns="1440000" rIns="198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Beeld 25%/75%</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35" name="Groep 134"/>
          <p:cNvGrpSpPr/>
          <p:nvPr userDrawn="1"/>
        </p:nvGrpSpPr>
        <p:grpSpPr>
          <a:xfrm>
            <a:off x="12337391" y="14897"/>
            <a:ext cx="2814164" cy="6848547"/>
            <a:chOff x="12337391" y="14897"/>
            <a:chExt cx="2814164" cy="6848547"/>
          </a:xfrm>
        </p:grpSpPr>
        <p:grpSp>
          <p:nvGrpSpPr>
            <p:cNvPr id="136" name="Groep 135"/>
            <p:cNvGrpSpPr/>
            <p:nvPr userDrawn="1"/>
          </p:nvGrpSpPr>
          <p:grpSpPr>
            <a:xfrm>
              <a:off x="12434693" y="14897"/>
              <a:ext cx="2716862" cy="5621628"/>
              <a:chOff x="12434693" y="14897"/>
              <a:chExt cx="2716862" cy="5621628"/>
            </a:xfrm>
          </p:grpSpPr>
          <p:sp>
            <p:nvSpPr>
              <p:cNvPr id="146" name="Rechthoek 14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4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4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49" name="Ovaal 14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Ovaal 14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51" name="Rechte verbindingslijn 15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52" name="Rechte verbindingslijn 15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53" name="Rechte verbindingslijn 152"/>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54" name="Icoontje afbeel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55" name="Groep 154"/>
              <p:cNvGrpSpPr/>
              <p:nvPr/>
            </p:nvGrpSpPr>
            <p:grpSpPr>
              <a:xfrm>
                <a:off x="12450571" y="3301369"/>
                <a:ext cx="1002992" cy="267962"/>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9" name="Tekstvak 15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56"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57" name="Ovaal 156"/>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9" name="Groep 138"/>
              <p:cNvGrpSpPr/>
              <p:nvPr userDrawn="1"/>
            </p:nvGrpSpPr>
            <p:grpSpPr>
              <a:xfrm>
                <a:off x="13284702" y="5655940"/>
                <a:ext cx="518384" cy="468745"/>
                <a:chOff x="13352037" y="5715656"/>
                <a:chExt cx="383714" cy="346970"/>
              </a:xfrm>
            </p:grpSpPr>
            <p:sp>
              <p:nvSpPr>
                <p:cNvPr id="142" name="Rechthoek 14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3" name="Afbeelding 14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4" name="L-vorm 14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5" name="L-vorm 14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40"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1" name="Rechthoekige driehoek 14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38" name="Rechte verbindingslijn 137"/>
            <p:cNvCxnSpPr/>
            <p:nvPr userDrawn="1"/>
          </p:nvCxnSpPr>
          <p:spPr>
            <a:xfrm>
              <a:off x="12446162" y="6863444"/>
              <a:ext cx="2704546" cy="0"/>
            </a:xfrm>
            <a:prstGeom prst="line">
              <a:avLst/>
            </a:prstGeom>
            <a:noFill/>
            <a:ln w="9525" cap="flat" cmpd="sng" algn="ctr">
              <a:solidFill>
                <a:schemeClr val="accent5"/>
              </a:solidFill>
              <a:prstDash val="solid"/>
            </a:ln>
            <a:effectLst/>
          </p:spPr>
        </p:cxnSp>
      </p:grpSp>
    </p:spTree>
    <p:extLst>
      <p:ext uri="{BB962C8B-B14F-4D97-AF65-F5344CB8AC3E}">
        <p14:creationId xmlns:p14="http://schemas.microsoft.com/office/powerpoint/2010/main" val="39000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a:p>
        </p:txBody>
      </p:sp>
      <p:sp>
        <p:nvSpPr>
          <p:cNvPr id="18" name="Tijdelijke aanduiding voor afbeelding 8"/>
          <p:cNvSpPr>
            <a:spLocks noGrp="1"/>
          </p:cNvSpPr>
          <p:nvPr>
            <p:ph type="pic" sz="quarter" idx="14" hasCustomPrompt="1"/>
          </p:nvPr>
        </p:nvSpPr>
        <p:spPr>
          <a:xfrm>
            <a:off x="978845" y="1682676"/>
            <a:ext cx="10223390" cy="4274073"/>
          </a:xfrm>
          <a:solidFill>
            <a:schemeClr val="accent6"/>
          </a:solidFill>
        </p:spPr>
        <p:txBody>
          <a:bodyPr lIns="3960000" tIns="1440000" rIns="3960000" bIns="0">
            <a:normAutofit/>
          </a:bodyPr>
          <a:lstStyle>
            <a:lvl1pPr marL="0" indent="0" algn="ctr">
              <a:buNone/>
              <a:defRPr sz="1100" b="1" i="1" baseline="0"/>
            </a:lvl1pPr>
          </a:lstStyle>
          <a:p>
            <a:r>
              <a:rPr lang="nl-NL" noProof="0"/>
              <a:t>Klik op onderstaand pictogram om een afbeelding in te voegen</a:t>
            </a:r>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Beeld 100%</a:t>
              </a:r>
            </a:p>
          </p:txBody>
        </p:sp>
      </p:grpSp>
      <p:grpSp>
        <p:nvGrpSpPr>
          <p:cNvPr id="125" name="GRID" hidden="1"/>
          <p:cNvGrpSpPr/>
          <p:nvPr userDrawn="1"/>
        </p:nvGrpSpPr>
        <p:grpSpPr>
          <a:xfrm>
            <a:off x="-15597" y="0"/>
            <a:ext cx="12207598" cy="6858002"/>
            <a:chOff x="-15597" y="0"/>
            <a:chExt cx="12207598" cy="6858002"/>
          </a:xfrm>
        </p:grpSpPr>
        <p:sp>
          <p:nvSpPr>
            <p:cNvPr id="126" name="Rechthoek 125"/>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7" name="Rechthoek 126"/>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8" name="Rechthoek 127"/>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29" name="Rechthoek 128"/>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0" name="Rechthoek 129"/>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1" name="Rechthoek 130"/>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2" name="Rechthoek 131"/>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3" name="Rechthoek 132"/>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4" name="Rechthoek 133"/>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36" name="Groep 135"/>
          <p:cNvGrpSpPr/>
          <p:nvPr userDrawn="1"/>
        </p:nvGrpSpPr>
        <p:grpSpPr>
          <a:xfrm>
            <a:off x="12434693" y="14897"/>
            <a:ext cx="2716862" cy="5621628"/>
            <a:chOff x="12434693" y="14897"/>
            <a:chExt cx="2716862" cy="5621628"/>
          </a:xfrm>
        </p:grpSpPr>
        <p:sp>
          <p:nvSpPr>
            <p:cNvPr id="146" name="Rechthoek 14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AFBEELDING INVOEGEN</a:t>
              </a:r>
            </a:p>
          </p:txBody>
        </p:sp>
        <p:sp>
          <p:nvSpPr>
            <p:cNvPr id="14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afbeelding. Klik op het pictogram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om een afbeelding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4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49" name="Ovaal 14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Ovaal 14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51" name="Rechte verbindingslijn 15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52" name="Rechte verbindingslijn 15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53" name="Rechte verbindingslijn 152"/>
            <p:cNvCxnSpPr/>
            <p:nvPr/>
          </p:nvCxnSpPr>
          <p:spPr>
            <a:xfrm>
              <a:off x="12444679" y="3732412"/>
              <a:ext cx="2706875" cy="0"/>
            </a:xfrm>
            <a:prstGeom prst="line">
              <a:avLst/>
            </a:prstGeom>
            <a:noFill/>
            <a:ln w="9525" cap="flat" cmpd="sng" algn="ctr">
              <a:solidFill>
                <a:schemeClr val="accent5"/>
              </a:solidFill>
              <a:prstDash val="solid"/>
            </a:ln>
            <a:effectLst/>
          </p:spPr>
        </p:cxnSp>
        <p:pic>
          <p:nvPicPr>
            <p:cNvPr id="154" name="Icoontje afbeel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4693" y="1677764"/>
              <a:ext cx="403210" cy="403210"/>
            </a:xfrm>
            <a:prstGeom prst="rect">
              <a:avLst/>
            </a:prstGeom>
          </p:spPr>
        </p:pic>
        <p:grpSp>
          <p:nvGrpSpPr>
            <p:cNvPr id="155" name="Groep 154"/>
            <p:cNvGrpSpPr/>
            <p:nvPr/>
          </p:nvGrpSpPr>
          <p:grpSpPr>
            <a:xfrm>
              <a:off x="12450571" y="3301369"/>
              <a:ext cx="1002992" cy="267962"/>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59" name="Tekstvak 158"/>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sp>
          <p:nvSpPr>
            <p:cNvPr id="156" name="Tekstvak 33"/>
            <p:cNvSpPr txBox="1"/>
            <p:nvPr userDrawn="1"/>
          </p:nvSpPr>
          <p:spPr>
            <a:xfrm>
              <a:off x="12441149" y="4324894"/>
              <a:ext cx="2710405" cy="131163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Als u de afbeelding wilt schalen of verslepen, ga naar </a:t>
              </a:r>
              <a:r>
                <a:rPr lang="nl-NL" sz="1200" b="1" kern="0" noProof="0">
                  <a:latin typeface="+mn-lt"/>
                  <a:cs typeface="Segoe UI Light" panose="020B0502040204020203" pitchFamily="34" charset="0"/>
                </a:rPr>
                <a:t>‘Hulpmiddelen voor afbeeldingen’ </a:t>
              </a:r>
              <a:r>
                <a:rPr lang="nl-NL" sz="1200" kern="0" noProof="0">
                  <a:latin typeface="+mn-lt"/>
                  <a:cs typeface="Segoe UI Light" panose="020B0502040204020203" pitchFamily="34" charset="0"/>
                </a:rPr>
                <a:t>en klik op </a:t>
              </a:r>
              <a:r>
                <a:rPr lang="nl-NL" sz="1200" b="1" kern="0" noProof="0">
                  <a:latin typeface="+mn-lt"/>
                  <a:cs typeface="Segoe UI Light" panose="020B0502040204020203" pitchFamily="34" charset="0"/>
                </a:rPr>
                <a:t>‘Bijsnijden’.</a:t>
              </a:r>
            </a:p>
            <a:p>
              <a:pPr lvl="0" fontAlgn="auto">
                <a:spcBef>
                  <a:spcPts val="0"/>
                </a:spcBef>
                <a:spcAft>
                  <a:spcPts val="0"/>
                </a:spcAft>
                <a:defRPr/>
              </a:pPr>
              <a:r>
                <a:rPr lang="nl-NL" sz="1200" kern="0" noProof="0">
                  <a:latin typeface="+mn-lt"/>
                  <a:cs typeface="Segoe UI Light" panose="020B0502040204020203" pitchFamily="34" charset="0"/>
                </a:rPr>
                <a:t>Met de witte bolletjes schaalt u de afbeelding, met de zwarte haakjes schaalt u het afbeeldingskader.</a:t>
              </a:r>
            </a:p>
          </p:txBody>
        </p:sp>
        <p:sp>
          <p:nvSpPr>
            <p:cNvPr id="157" name="Ovaal 156"/>
            <p:cNvSpPr/>
            <p:nvPr userDrawn="1"/>
          </p:nvSpPr>
          <p:spPr>
            <a:xfrm>
              <a:off x="12441150" y="386819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grpSp>
      <p:grpSp>
        <p:nvGrpSpPr>
          <p:cNvPr id="137" name="bijsnijden"/>
          <p:cNvGrpSpPr/>
          <p:nvPr userDrawn="1"/>
        </p:nvGrpSpPr>
        <p:grpSpPr>
          <a:xfrm>
            <a:off x="12337391" y="5828002"/>
            <a:ext cx="857410" cy="828260"/>
            <a:chOff x="13104065" y="5655940"/>
            <a:chExt cx="857410" cy="828260"/>
          </a:xfrm>
        </p:grpSpPr>
        <p:grpSp>
          <p:nvGrpSpPr>
            <p:cNvPr id="139" name="Groep 138"/>
            <p:cNvGrpSpPr/>
            <p:nvPr userDrawn="1"/>
          </p:nvGrpSpPr>
          <p:grpSpPr>
            <a:xfrm>
              <a:off x="13284702" y="5655940"/>
              <a:ext cx="518384" cy="468745"/>
              <a:chOff x="13352037" y="5715656"/>
              <a:chExt cx="383714" cy="346970"/>
            </a:xfrm>
          </p:grpSpPr>
          <p:sp>
            <p:nvSpPr>
              <p:cNvPr id="142" name="Rechthoek 14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pic>
            <p:nvPicPr>
              <p:cNvPr id="143" name="Afbeelding 14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3352037" y="5715656"/>
                <a:ext cx="231884" cy="275611"/>
              </a:xfrm>
              <a:prstGeom prst="rect">
                <a:avLst/>
              </a:prstGeom>
              <a:ln w="9525">
                <a:solidFill>
                  <a:schemeClr val="bg1">
                    <a:lumMod val="50000"/>
                  </a:schemeClr>
                </a:solidFill>
              </a:ln>
            </p:spPr>
          </p:pic>
          <p:sp>
            <p:nvSpPr>
              <p:cNvPr id="144" name="L-vorm 14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sp>
            <p:nvSpPr>
              <p:cNvPr id="145" name="L-vorm 14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sp>
          <p:nvSpPr>
            <p:cNvPr id="140" name="Tekstvak 76"/>
            <p:cNvSpPr txBox="1"/>
            <p:nvPr userDrawn="1"/>
          </p:nvSpPr>
          <p:spPr>
            <a:xfrm>
              <a:off x="13104065" y="6172998"/>
              <a:ext cx="857410" cy="246221"/>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a:ln>
                    <a:noFill/>
                  </a:ln>
                  <a:effectLst>
                    <a:outerShdw blurRad="25400" algn="ctr" rotWithShape="0">
                      <a:prstClr val="white"/>
                    </a:outerShdw>
                  </a:effectLst>
                  <a:uLnTx/>
                  <a:uFillTx/>
                  <a:latin typeface="+mn-lt"/>
                  <a:cs typeface="Segoe UI Light" panose="020B0502040204020203" pitchFamily="34" charset="0"/>
                </a:rPr>
                <a:t>Bijsnijden</a:t>
              </a:r>
            </a:p>
          </p:txBody>
        </p:sp>
        <p:sp>
          <p:nvSpPr>
            <p:cNvPr id="141" name="Rechthoekige driehoek 14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nl-NL" sz="1600">
                <a:solidFill>
                  <a:schemeClr val="accent4"/>
                </a:solidFill>
                <a:cs typeface="Segoe UI Light" panose="020B0502040204020203" pitchFamily="34" charset="0"/>
              </a:endParaRPr>
            </a:p>
          </p:txBody>
        </p:sp>
      </p:grpSp>
      <p:cxnSp>
        <p:nvCxnSpPr>
          <p:cNvPr id="138" name="Rechte verbindingslijn 137"/>
          <p:cNvCxnSpPr/>
          <p:nvPr userDrawn="1"/>
        </p:nvCxnSpPr>
        <p:spPr>
          <a:xfrm>
            <a:off x="12446162" y="6863444"/>
            <a:ext cx="2704546" cy="0"/>
          </a:xfrm>
          <a:prstGeom prst="line">
            <a:avLst/>
          </a:prstGeom>
          <a:noFill/>
          <a:ln w="9525" cap="flat" cmpd="sng" algn="ctr">
            <a:solidFill>
              <a:schemeClr val="accent5"/>
            </a:solidFill>
            <a:prstDash val="solid"/>
          </a:ln>
          <a:effectLst/>
        </p:spPr>
      </p:cxnSp>
    </p:spTree>
    <p:extLst>
      <p:ext uri="{BB962C8B-B14F-4D97-AF65-F5344CB8AC3E}">
        <p14:creationId xmlns:p14="http://schemas.microsoft.com/office/powerpoint/2010/main" val="359501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Grafiek 50%/5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3" name="Tijdelijke aanduiding voor verticale tekst 2"/>
          <p:cNvSpPr>
            <a:spLocks noGrp="1"/>
          </p:cNvSpPr>
          <p:nvPr>
            <p:ph type="body" orient="vert" idx="1"/>
          </p:nvPr>
        </p:nvSpPr>
        <p:spPr>
          <a:xfrm>
            <a:off x="985754" y="1682676"/>
            <a:ext cx="4828419" cy="4263254"/>
          </a:xfrm>
        </p:spPr>
        <p:txBody>
          <a:bodyPr vert="horz"/>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p:cNvSpPr>
            <a:spLocks noGrp="1"/>
          </p:cNvSpPr>
          <p:nvPr>
            <p:ph type="dt" sz="half" idx="10"/>
          </p:nvPr>
        </p:nvSpPr>
        <p:spPr/>
        <p:txBody>
          <a:bodyPr/>
          <a:lstStyle/>
          <a:p>
            <a:fld id="{D3435E9E-7A1A-48AA-B55F-152649B874DF}"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grpSp>
        <p:nvGrpSpPr>
          <p:cNvPr id="22" name="Groep 21"/>
          <p:cNvGrpSpPr/>
          <p:nvPr userDrawn="1"/>
        </p:nvGrpSpPr>
        <p:grpSpPr>
          <a:xfrm>
            <a:off x="-9208" y="-480751"/>
            <a:ext cx="4051819" cy="361578"/>
            <a:chOff x="-9208" y="-480751"/>
            <a:chExt cx="4051819" cy="361578"/>
          </a:xfrm>
        </p:grpSpPr>
        <p:sp>
          <p:nvSpPr>
            <p:cNvPr id="23" name="Tekstvak 22"/>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4" name="Tekstvak 23"/>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Tekst &amp; Grafiek 50%/50%</a:t>
              </a:r>
            </a:p>
          </p:txBody>
        </p:sp>
      </p:grpSp>
      <p:grpSp>
        <p:nvGrpSpPr>
          <p:cNvPr id="25" name="Instructie Tekst"/>
          <p:cNvGrpSpPr/>
          <p:nvPr userDrawn="1"/>
        </p:nvGrpSpPr>
        <p:grpSpPr>
          <a:xfrm>
            <a:off x="-2916113" y="0"/>
            <a:ext cx="2688057" cy="3772106"/>
            <a:chOff x="-2959433" y="-5444"/>
            <a:chExt cx="2688057" cy="3772106"/>
          </a:xfrm>
        </p:grpSpPr>
        <p:sp>
          <p:nvSpPr>
            <p:cNvPr id="26" name="Rechthoek 25"/>
            <p:cNvSpPr/>
            <p:nvPr userDrawn="1"/>
          </p:nvSpPr>
          <p:spPr>
            <a:xfrm>
              <a:off x="-2959433" y="-5444"/>
              <a:ext cx="2572469" cy="28034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5"/>
                  </a:solidFill>
                  <a:effectLst/>
                  <a:uLnTx/>
                  <a:uFillTx/>
                  <a:cs typeface="Segoe UI Light" panose="020B0502040204020203" pitchFamily="34" charset="0"/>
                </a:rPr>
                <a:t>TEKST NIVEAUS</a:t>
              </a:r>
            </a:p>
          </p:txBody>
        </p:sp>
        <p:sp>
          <p:nvSpPr>
            <p:cNvPr id="27" name="Textfield placeholder"/>
            <p:cNvSpPr txBox="1">
              <a:spLocks/>
            </p:cNvSpPr>
            <p:nvPr userDrawn="1"/>
          </p:nvSpPr>
          <p:spPr>
            <a:xfrm>
              <a:off x="-2587337" y="2675411"/>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42925" marR="0" lvl="0" indent="-180975" algn="l" defTabSz="1087016" rtl="0" eaLnBrk="1" fontAlgn="auto" latinLnBrk="0" hangingPunct="1">
                <a:lnSpc>
                  <a:spcPts val="1800"/>
                </a:lnSpc>
                <a:spcBef>
                  <a:spcPts val="400"/>
                </a:spcBef>
                <a:spcAft>
                  <a:spcPts val="400"/>
                </a:spcAft>
                <a:buClr>
                  <a:schemeClr val="accent5"/>
                </a:buClr>
                <a:buSzPct val="80000"/>
                <a:buFont typeface="Arial" panose="020B0604020202020204" pitchFamily="34" charset="0"/>
                <a:buChar char="-"/>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#2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28" name="Ovaal 27"/>
            <p:cNvSpPr/>
            <p:nvPr userDrawn="1"/>
          </p:nvSpPr>
          <p:spPr>
            <a:xfrm>
              <a:off x="-2959433" y="196874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1</a:t>
              </a:r>
            </a:p>
          </p:txBody>
        </p:sp>
        <p:sp>
          <p:nvSpPr>
            <p:cNvPr id="29" name="Ovaal 28"/>
            <p:cNvSpPr/>
            <p:nvPr userDrawn="1"/>
          </p:nvSpPr>
          <p:spPr>
            <a:xfrm>
              <a:off x="-2959433" y="232207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2</a:t>
              </a:r>
            </a:p>
          </p:txBody>
        </p:sp>
        <p:sp>
          <p:nvSpPr>
            <p:cNvPr id="30" name="Ovaal 29"/>
            <p:cNvSpPr/>
            <p:nvPr userDrawn="1"/>
          </p:nvSpPr>
          <p:spPr>
            <a:xfrm>
              <a:off x="-2959433" y="267541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3</a:t>
              </a:r>
            </a:p>
          </p:txBody>
        </p:sp>
        <p:sp>
          <p:nvSpPr>
            <p:cNvPr id="31" name="Ovaal 30"/>
            <p:cNvSpPr/>
            <p:nvPr userDrawn="1"/>
          </p:nvSpPr>
          <p:spPr>
            <a:xfrm>
              <a:off x="-2959433" y="3028747"/>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4</a:t>
              </a:r>
            </a:p>
          </p:txBody>
        </p:sp>
        <p:sp>
          <p:nvSpPr>
            <p:cNvPr id="32" name="Textfield placeholder"/>
            <p:cNvSpPr txBox="1">
              <a:spLocks/>
            </p:cNvSpPr>
            <p:nvPr userDrawn="1"/>
          </p:nvSpPr>
          <p:spPr>
            <a:xfrm>
              <a:off x="-2571950" y="1966925"/>
              <a:ext cx="2163709"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bg2"/>
                </a:buClr>
                <a:buSzPct val="100000"/>
                <a:buFont typeface="Arial" panose="020B0604020202020204" pitchFamily="34" charset="0"/>
                <a:buChar char="•"/>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3" name="Textfield placeholder"/>
            <p:cNvSpPr txBox="1">
              <a:spLocks/>
            </p:cNvSpPr>
            <p:nvPr userDrawn="1"/>
          </p:nvSpPr>
          <p:spPr>
            <a:xfrm>
              <a:off x="-2571950" y="232207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accent5"/>
                </a:buClr>
                <a:buSzTx/>
                <a:buFont typeface="Arial" panose="020B0604020202020204" pitchFamily="34" charset="0"/>
                <a:buChar char="•"/>
                <a:tabLst>
                  <a:tab pos="4394200" algn="l"/>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Sub-</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bullet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sp>
          <p:nvSpPr>
            <p:cNvPr id="34" name="Textfield placeholder"/>
            <p:cNvSpPr txBox="1">
              <a:spLocks/>
            </p:cNvSpPr>
            <p:nvPr userDrawn="1"/>
          </p:nvSpPr>
          <p:spPr>
            <a:xfrm>
              <a:off x="-2571950" y="3028747"/>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Leestekt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 (16 </a:t>
              </a:r>
              <a:r>
                <a:rPr kumimoji="0" lang="nl-NL" sz="1200" b="0" i="0" u="none" strike="noStrike" kern="1200" cap="none" spc="0" normalizeH="0" baseline="0" noProof="0" err="1">
                  <a:ln>
                    <a:noFill/>
                  </a:ln>
                  <a:effectLst/>
                  <a:uLnTx/>
                  <a:uFillTx/>
                  <a:latin typeface="Segoe UI Light"/>
                  <a:ea typeface="+mn-ea"/>
                  <a:cs typeface="Segoe UI Light" panose="020B0502040204020203" pitchFamily="34" charset="0"/>
                </a:rPr>
                <a:t>pt</a:t>
              </a: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a:t>
              </a:r>
            </a:p>
          </p:txBody>
        </p:sp>
        <p:cxnSp>
          <p:nvCxnSpPr>
            <p:cNvPr id="35" name="Rechte verbindingslijn 34"/>
            <p:cNvCxnSpPr/>
            <p:nvPr userDrawn="1"/>
          </p:nvCxnSpPr>
          <p:spPr>
            <a:xfrm>
              <a:off x="-2959100" y="274900"/>
              <a:ext cx="2674470" cy="0"/>
            </a:xfrm>
            <a:prstGeom prst="line">
              <a:avLst/>
            </a:prstGeom>
            <a:noFill/>
            <a:ln w="9525" cap="flat" cmpd="sng" algn="ctr">
              <a:solidFill>
                <a:schemeClr val="accent5"/>
              </a:solidFill>
              <a:prstDash val="solid"/>
            </a:ln>
            <a:effectLst/>
          </p:spPr>
        </p:cxnSp>
        <p:cxnSp>
          <p:nvCxnSpPr>
            <p:cNvPr id="36" name="Rechte verbindingslijn 35"/>
            <p:cNvCxnSpPr/>
            <p:nvPr userDrawn="1"/>
          </p:nvCxnSpPr>
          <p:spPr>
            <a:xfrm>
              <a:off x="-2959100" y="1841989"/>
              <a:ext cx="2661379" cy="0"/>
            </a:xfrm>
            <a:prstGeom prst="line">
              <a:avLst/>
            </a:prstGeom>
            <a:noFill/>
            <a:ln w="9525" cap="flat" cmpd="sng" algn="ctr">
              <a:solidFill>
                <a:schemeClr val="accent5"/>
              </a:solidFill>
              <a:prstDash val="solid"/>
            </a:ln>
            <a:effectLst/>
          </p:spPr>
        </p:cxnSp>
        <p:cxnSp>
          <p:nvCxnSpPr>
            <p:cNvPr id="37" name="Rechte verbindingslijn 36"/>
            <p:cNvCxnSpPr/>
            <p:nvPr userDrawn="1"/>
          </p:nvCxnSpPr>
          <p:spPr>
            <a:xfrm>
              <a:off x="-2959100" y="3766662"/>
              <a:ext cx="2661379" cy="0"/>
            </a:xfrm>
            <a:prstGeom prst="line">
              <a:avLst/>
            </a:prstGeom>
            <a:noFill/>
            <a:ln w="9525" cap="flat" cmpd="sng" algn="ctr">
              <a:solidFill>
                <a:schemeClr val="accent5"/>
              </a:solidFill>
              <a:prstDash val="solid"/>
            </a:ln>
            <a:effectLst/>
          </p:spPr>
        </p:cxnSp>
        <p:grpSp>
          <p:nvGrpSpPr>
            <p:cNvPr id="38" name="Groep 37"/>
            <p:cNvGrpSpPr/>
            <p:nvPr userDrawn="1"/>
          </p:nvGrpSpPr>
          <p:grpSpPr>
            <a:xfrm>
              <a:off x="-1948476" y="816741"/>
              <a:ext cx="409108" cy="427699"/>
              <a:chOff x="-1085063" y="758027"/>
              <a:chExt cx="633799" cy="622540"/>
            </a:xfrm>
          </p:grpSpPr>
          <p:sp>
            <p:nvSpPr>
              <p:cNvPr id="86" name="Afgeronde rechthoek 85"/>
              <p:cNvSpPr/>
              <p:nvPr userDrawn="1"/>
            </p:nvSpPr>
            <p:spPr>
              <a:xfrm>
                <a:off x="-108506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7" name="Groep 86"/>
              <p:cNvGrpSpPr/>
              <p:nvPr userDrawn="1"/>
            </p:nvGrpSpPr>
            <p:grpSpPr>
              <a:xfrm>
                <a:off x="-977746" y="864082"/>
                <a:ext cx="419166" cy="410430"/>
                <a:chOff x="6366933" y="309013"/>
                <a:chExt cx="1901295" cy="1861668"/>
              </a:xfrm>
              <a:solidFill>
                <a:srgbClr val="000000"/>
              </a:solidFill>
            </p:grpSpPr>
            <p:sp>
              <p:nvSpPr>
                <p:cNvPr id="88" name="Rechthoek 87"/>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Rechthoek 90"/>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2" name="Rechthoek 91"/>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3" name="Rechthoek 92"/>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4" name="Rechthoek 93"/>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5" name="Rechthoek 94"/>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6" name="Rechthoek 95"/>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7" name="Rechthoek 96"/>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8" name="Vrije vorm 9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39" name="Groep 38"/>
            <p:cNvGrpSpPr/>
            <p:nvPr/>
          </p:nvGrpSpPr>
          <p:grpSpPr>
            <a:xfrm>
              <a:off x="-2950232" y="1207835"/>
              <a:ext cx="532929" cy="509563"/>
              <a:chOff x="-2880382" y="802341"/>
              <a:chExt cx="532929" cy="509563"/>
            </a:xfrm>
          </p:grpSpPr>
          <p:sp>
            <p:nvSpPr>
              <p:cNvPr id="64" name="Rechthoek 63"/>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ep 66"/>
              <p:cNvGrpSpPr/>
              <p:nvPr/>
            </p:nvGrpSpPr>
            <p:grpSpPr>
              <a:xfrm>
                <a:off x="-2802433" y="1123442"/>
                <a:ext cx="132915" cy="104889"/>
                <a:chOff x="-2796392" y="1123442"/>
                <a:chExt cx="120832" cy="104889"/>
              </a:xfrm>
            </p:grpSpPr>
            <p:sp>
              <p:nvSpPr>
                <p:cNvPr id="81" name="Rechthoek 8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8" name="Groep 67"/>
              <p:cNvGrpSpPr/>
              <p:nvPr/>
            </p:nvGrpSpPr>
            <p:grpSpPr>
              <a:xfrm>
                <a:off x="-2575435" y="1123442"/>
                <a:ext cx="133931" cy="104889"/>
                <a:chOff x="-2556734" y="1123442"/>
                <a:chExt cx="147324" cy="104889"/>
              </a:xfrm>
            </p:grpSpPr>
            <p:grpSp>
              <p:nvGrpSpPr>
                <p:cNvPr id="69" name="Groep 68"/>
                <p:cNvGrpSpPr/>
                <p:nvPr/>
              </p:nvGrpSpPr>
              <p:grpSpPr>
                <a:xfrm>
                  <a:off x="-2556734" y="1123442"/>
                  <a:ext cx="68206" cy="104889"/>
                  <a:chOff x="-2796392" y="1123442"/>
                  <a:chExt cx="120832" cy="104889"/>
                </a:xfrm>
              </p:grpSpPr>
              <p:sp>
                <p:nvSpPr>
                  <p:cNvPr id="76" name="Rechthoek 75"/>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70" name="Groep 69"/>
                <p:cNvGrpSpPr/>
                <p:nvPr/>
              </p:nvGrpSpPr>
              <p:grpSpPr>
                <a:xfrm>
                  <a:off x="-2477616" y="1123442"/>
                  <a:ext cx="68206" cy="104889"/>
                  <a:chOff x="-2796392" y="1123442"/>
                  <a:chExt cx="120832" cy="104889"/>
                </a:xfrm>
              </p:grpSpPr>
              <p:sp>
                <p:nvSpPr>
                  <p:cNvPr id="71" name="Rechthoek 70"/>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40" name="Groep 39"/>
            <p:cNvGrpSpPr/>
            <p:nvPr userDrawn="1"/>
          </p:nvGrpSpPr>
          <p:grpSpPr>
            <a:xfrm>
              <a:off x="-1948476" y="1281164"/>
              <a:ext cx="413704" cy="427699"/>
              <a:chOff x="-1845083" y="758027"/>
              <a:chExt cx="633799" cy="622540"/>
            </a:xfrm>
          </p:grpSpPr>
          <p:sp>
            <p:nvSpPr>
              <p:cNvPr id="51" name="Afgeronde rechthoek 50"/>
              <p:cNvSpPr/>
              <p:nvPr userDrawn="1"/>
            </p:nvSpPr>
            <p:spPr>
              <a:xfrm>
                <a:off x="-1845083" y="758027"/>
                <a:ext cx="633799" cy="622540"/>
              </a:xfrm>
              <a:prstGeom prst="roundRect">
                <a:avLst>
                  <a:gd name="adj" fmla="val 10944"/>
                </a:avLst>
              </a:prstGeom>
              <a:solidFill>
                <a:srgbClr val="FFFFFF"/>
              </a:solidFill>
              <a:ln w="127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52" name="Groep 51"/>
              <p:cNvGrpSpPr/>
              <p:nvPr userDrawn="1"/>
            </p:nvGrpSpPr>
            <p:grpSpPr>
              <a:xfrm>
                <a:off x="-1737766" y="864082"/>
                <a:ext cx="419166" cy="410430"/>
                <a:chOff x="3708400" y="309013"/>
                <a:chExt cx="1901295" cy="1861668"/>
              </a:xfrm>
              <a:solidFill>
                <a:srgbClr val="000000"/>
              </a:solidFill>
            </p:grpSpPr>
            <p:sp>
              <p:nvSpPr>
                <p:cNvPr id="53" name="Rechthoek 52"/>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Rechthoek 55"/>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7" name="Rechthoek 56"/>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8" name="Rechthoek 57"/>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Vrije vorm 62"/>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41" name="Rechte verbindingslijn 40"/>
            <p:cNvCxnSpPr>
              <a:stCxn id="66" idx="2"/>
              <a:endCxn id="51" idx="1"/>
            </p:cNvCxnSpPr>
            <p:nvPr userDrawn="1"/>
          </p:nvCxnSpPr>
          <p:spPr>
            <a:xfrm>
              <a:off x="-2814292" y="1441193"/>
              <a:ext cx="865816" cy="53821"/>
            </a:xfrm>
            <a:prstGeom prst="line">
              <a:avLst/>
            </a:prstGeom>
            <a:noFill/>
            <a:ln w="9525" cap="flat" cmpd="sng" algn="ctr">
              <a:solidFill>
                <a:schemeClr val="accent5"/>
              </a:solidFill>
              <a:prstDash val="solid"/>
              <a:headEnd type="oval"/>
            </a:ln>
            <a:effectLst/>
          </p:spPr>
        </p:cxnSp>
        <p:cxnSp>
          <p:nvCxnSpPr>
            <p:cNvPr id="42" name="Rechte verbindingslijn 41"/>
            <p:cNvCxnSpPr>
              <a:endCxn id="86" idx="1"/>
            </p:cNvCxnSpPr>
            <p:nvPr userDrawn="1"/>
          </p:nvCxnSpPr>
          <p:spPr>
            <a:xfrm flipV="1">
              <a:off x="-2453902" y="1030591"/>
              <a:ext cx="505426" cy="283623"/>
            </a:xfrm>
            <a:prstGeom prst="line">
              <a:avLst/>
            </a:prstGeom>
            <a:noFill/>
            <a:ln w="9525" cap="flat" cmpd="sng" algn="ctr">
              <a:solidFill>
                <a:schemeClr val="accent5"/>
              </a:solidFill>
              <a:prstDash val="solid"/>
              <a:headEnd type="oval"/>
            </a:ln>
            <a:effectLst/>
          </p:spPr>
        </p:cxnSp>
        <p:sp>
          <p:nvSpPr>
            <p:cNvPr id="43" name="Textfield placeholder"/>
            <p:cNvSpPr txBox="1">
              <a:spLocks/>
            </p:cNvSpPr>
            <p:nvPr userDrawn="1"/>
          </p:nvSpPr>
          <p:spPr>
            <a:xfrm>
              <a:off x="-1341598" y="816743"/>
              <a:ext cx="1056968"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omhoog</a:t>
              </a:r>
            </a:p>
          </p:txBody>
        </p:sp>
        <p:sp>
          <p:nvSpPr>
            <p:cNvPr id="44" name="Textfield placeholder"/>
            <p:cNvSpPr txBox="1">
              <a:spLocks/>
            </p:cNvSpPr>
            <p:nvPr userDrawn="1"/>
          </p:nvSpPr>
          <p:spPr>
            <a:xfrm>
              <a:off x="-1341599" y="1281164"/>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effectLst/>
                  <a:uLnTx/>
                  <a:uFillTx/>
                  <a:latin typeface="Segoe UI Light"/>
                  <a:ea typeface="+mn-ea"/>
                  <a:cs typeface="Segoe UI Light" panose="020B0502040204020203" pitchFamily="34" charset="0"/>
                </a:rPr>
                <a:t>Niveau omlaag</a:t>
              </a:r>
            </a:p>
          </p:txBody>
        </p:sp>
        <p:sp>
          <p:nvSpPr>
            <p:cNvPr id="45" name="Ovaal 44"/>
            <p:cNvSpPr/>
            <p:nvPr userDrawn="1"/>
          </p:nvSpPr>
          <p:spPr>
            <a:xfrm>
              <a:off x="-2959433" y="3382082"/>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cs typeface="Segoe UI Light" panose="020B0502040204020203" pitchFamily="34" charset="0"/>
                </a:rPr>
                <a:t>5</a:t>
              </a:r>
            </a:p>
          </p:txBody>
        </p:sp>
        <p:sp>
          <p:nvSpPr>
            <p:cNvPr id="46" name="Textfield placeholder"/>
            <p:cNvSpPr txBox="1">
              <a:spLocks/>
            </p:cNvSpPr>
            <p:nvPr/>
          </p:nvSpPr>
          <p:spPr>
            <a:xfrm>
              <a:off x="-2571950" y="3382082"/>
              <a:ext cx="2163709"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Tx/>
                <a:buSzTx/>
                <a:buFont typeface="Arial" panose="020B0604020202020204" pitchFamily="34" charset="0"/>
                <a:buNone/>
                <a:tabLst/>
                <a:defRPr/>
              </a:pP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Kop (16 </a:t>
              </a:r>
              <a:r>
                <a:rPr kumimoji="0" lang="nl-NL" sz="1200" b="1" i="0" u="none" strike="noStrike" kern="1200" cap="none" spc="0" normalizeH="0" baseline="0" noProof="0" err="1">
                  <a:ln>
                    <a:noFill/>
                  </a:ln>
                  <a:solidFill>
                    <a:schemeClr val="bg2"/>
                  </a:solidFill>
                  <a:effectLst/>
                  <a:uLnTx/>
                  <a:uFillTx/>
                  <a:latin typeface="Arial"/>
                  <a:ea typeface="+mn-ea"/>
                  <a:cs typeface="Segoe UI Light" panose="020B0502040204020203" pitchFamily="34" charset="0"/>
                </a:rPr>
                <a:t>pt</a:t>
              </a:r>
              <a:r>
                <a:rPr kumimoji="0" lang="nl-NL" sz="1200" b="1" i="0" u="none" strike="noStrike" kern="1200" cap="none" spc="0" normalizeH="0" baseline="0" noProof="0">
                  <a:ln>
                    <a:noFill/>
                  </a:ln>
                  <a:solidFill>
                    <a:schemeClr val="bg2"/>
                  </a:solidFill>
                  <a:effectLst/>
                  <a:uLnTx/>
                  <a:uFillTx/>
                  <a:latin typeface="Arial"/>
                  <a:ea typeface="+mn-ea"/>
                  <a:cs typeface="Segoe UI Light" panose="020B0502040204020203" pitchFamily="34" charset="0"/>
                </a:rPr>
                <a:t>.)</a:t>
              </a:r>
            </a:p>
          </p:txBody>
        </p:sp>
        <p:grpSp>
          <p:nvGrpSpPr>
            <p:cNvPr id="47" name="Groep 46"/>
            <p:cNvGrpSpPr/>
            <p:nvPr/>
          </p:nvGrpSpPr>
          <p:grpSpPr>
            <a:xfrm>
              <a:off x="-2950232" y="816050"/>
              <a:ext cx="528695" cy="344202"/>
              <a:chOff x="-2880382" y="410556"/>
              <a:chExt cx="528695" cy="344202"/>
            </a:xfrm>
          </p:grpSpPr>
          <p:sp>
            <p:nvSpPr>
              <p:cNvPr id="49" name="Afgeronde rechthoek 48"/>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0" name="Vrije vorm 49"/>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48" name="Tekstvak 33"/>
            <p:cNvSpPr txBox="1"/>
            <p:nvPr userDrawn="1"/>
          </p:nvSpPr>
          <p:spPr>
            <a:xfrm>
              <a:off x="-2959433" y="372104"/>
              <a:ext cx="2679887"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effectLst/>
                  <a:uLnTx/>
                  <a:uFillTx/>
                  <a:latin typeface="Segoe UI Light" panose="020B0502040204020203" pitchFamily="34" charset="0"/>
                  <a:ea typeface="+mn-ea"/>
                  <a:cs typeface="Segoe UI Light" panose="020B0502040204020203" pitchFamily="34" charset="0"/>
                </a:rPr>
                <a:t>‘Alinea’</a:t>
              </a:r>
            </a:p>
          </p:txBody>
        </p:sp>
      </p:grpSp>
      <p:sp>
        <p:nvSpPr>
          <p:cNvPr id="114" name="Tijdelijke aanduiding voor grafiek 18"/>
          <p:cNvSpPr>
            <a:spLocks noGrp="1"/>
          </p:cNvSpPr>
          <p:nvPr>
            <p:ph type="chart" sz="quarter" idx="14" hasCustomPrompt="1"/>
          </p:nvPr>
        </p:nvSpPr>
        <p:spPr>
          <a:xfrm>
            <a:off x="6427784" y="1682676"/>
            <a:ext cx="4774449" cy="4263254"/>
          </a:xfrm>
          <a:solidFill>
            <a:schemeClr val="accent6"/>
          </a:solidFill>
        </p:spPr>
        <p:txBody>
          <a:bodyPr lIns="1260000" tIns="1440000" rIns="1260000">
            <a:normAutofit/>
          </a:bodyPr>
          <a:lstStyle>
            <a:lvl1pPr marL="0" indent="0" algn="ctr">
              <a:buNone/>
              <a:defRPr sz="1100" b="1" i="1" baseline="0"/>
            </a:lvl1pPr>
          </a:lstStyle>
          <a:p>
            <a:r>
              <a:rPr lang="nl-NL" noProof="0"/>
              <a:t>Klik op onderstaand pictogram om een grafiek in te voegen</a:t>
            </a:r>
          </a:p>
        </p:txBody>
      </p:sp>
      <p:grpSp>
        <p:nvGrpSpPr>
          <p:cNvPr id="133" name="GRID" hidden="1"/>
          <p:cNvGrpSpPr/>
          <p:nvPr userDrawn="1"/>
        </p:nvGrpSpPr>
        <p:grpSpPr>
          <a:xfrm>
            <a:off x="-15597" y="0"/>
            <a:ext cx="12207598" cy="6858002"/>
            <a:chOff x="-15597" y="0"/>
            <a:chExt cx="12207598" cy="6858002"/>
          </a:xfrm>
        </p:grpSpPr>
        <p:sp>
          <p:nvSpPr>
            <p:cNvPr id="134" name="Rechthoek 133"/>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5" name="Rechthoek 134"/>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6" name="Rechthoek 135"/>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7" name="Rechthoek 136"/>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8" name="Rechthoek 137"/>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39" name="Rechthoek 138"/>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0" name="Rechthoek 139"/>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1" name="Rechthoek 140"/>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142" name="Rechthoek 141"/>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7" name="Groep 6"/>
          <p:cNvGrpSpPr/>
          <p:nvPr userDrawn="1"/>
        </p:nvGrpSpPr>
        <p:grpSpPr>
          <a:xfrm>
            <a:off x="12435216" y="14897"/>
            <a:ext cx="2716339" cy="6848547"/>
            <a:chOff x="12435216" y="14897"/>
            <a:chExt cx="2716339" cy="6848547"/>
          </a:xfrm>
        </p:grpSpPr>
        <p:grpSp>
          <p:nvGrpSpPr>
            <p:cNvPr id="115" name="Groep 114"/>
            <p:cNvGrpSpPr/>
            <p:nvPr userDrawn="1"/>
          </p:nvGrpSpPr>
          <p:grpSpPr>
            <a:xfrm>
              <a:off x="12435216" y="14897"/>
              <a:ext cx="2716339" cy="3676571"/>
              <a:chOff x="12435216" y="14897"/>
              <a:chExt cx="2716339" cy="3676571"/>
            </a:xfrm>
          </p:grpSpPr>
          <p:sp>
            <p:nvSpPr>
              <p:cNvPr id="116" name="Rechthoek 115"/>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Grafiek INVOEGEN</a:t>
                </a:r>
              </a:p>
            </p:txBody>
          </p:sp>
          <p:sp>
            <p:nvSpPr>
              <p:cNvPr id="117"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grafiek.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grafiek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118"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119" name="Ovaal 118"/>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20" name="Ovaal 119"/>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121" name="Rechte verbindingslijn 120"/>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122" name="Rechte verbindingslijn 121"/>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123" name="Rechte verbindingslijn 122"/>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124" name="Groep 123"/>
              <p:cNvGrpSpPr/>
              <p:nvPr/>
            </p:nvGrpSpPr>
            <p:grpSpPr>
              <a:xfrm>
                <a:off x="12450571" y="3301369"/>
                <a:ext cx="1002992" cy="267962"/>
                <a:chOff x="13560784" y="3471416"/>
                <a:chExt cx="1114138" cy="297656"/>
              </a:xfrm>
            </p:grpSpPr>
            <p:sp>
              <p:nvSpPr>
                <p:cNvPr id="129" name="Afgeronde rechthoek 12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30" name="Tekstvak 129"/>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31" name="Rechte verbindingslijn 13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Gelijkbenige driehoek 13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25" name="Groep 124"/>
              <p:cNvGrpSpPr/>
              <p:nvPr userDrawn="1"/>
            </p:nvGrpSpPr>
            <p:grpSpPr>
              <a:xfrm>
                <a:off x="12435216" y="1678012"/>
                <a:ext cx="372535" cy="405517"/>
                <a:chOff x="12468049" y="1754144"/>
                <a:chExt cx="339072" cy="369091"/>
              </a:xfrm>
            </p:grpSpPr>
            <p:sp>
              <p:nvSpPr>
                <p:cNvPr id="126" name="Rechthoek 125"/>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7" name="Rechthoek 126"/>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8" name="Rechthoek 127"/>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Grafiek B"/>
            <p:cNvGrpSpPr/>
            <p:nvPr userDrawn="1"/>
          </p:nvGrpSpPr>
          <p:grpSpPr>
            <a:xfrm>
              <a:off x="12445267" y="4957361"/>
              <a:ext cx="2704546" cy="1906083"/>
              <a:chOff x="9411254" y="4957361"/>
              <a:chExt cx="2704546" cy="1906083"/>
            </a:xfrm>
          </p:grpSpPr>
          <p:cxnSp>
            <p:nvCxnSpPr>
              <p:cNvPr id="144" name="Rechte verbindingslijn 143"/>
              <p:cNvCxnSpPr/>
              <p:nvPr/>
            </p:nvCxnSpPr>
            <p:spPr>
              <a:xfrm>
                <a:off x="9411254" y="6863444"/>
                <a:ext cx="2704546" cy="0"/>
              </a:xfrm>
              <a:prstGeom prst="line">
                <a:avLst/>
              </a:prstGeom>
              <a:noFill/>
              <a:ln w="9525" cap="flat" cmpd="sng" algn="ctr">
                <a:solidFill>
                  <a:schemeClr val="accent5"/>
                </a:solidFill>
                <a:prstDash val="solid"/>
              </a:ln>
              <a:effectLst/>
            </p:spPr>
          </p:cxnSp>
          <p:sp>
            <p:nvSpPr>
              <p:cNvPr id="145" name="Rechthoek 144"/>
              <p:cNvSpPr/>
              <p:nvPr userDrawn="1"/>
            </p:nvSpPr>
            <p:spPr>
              <a:xfrm>
                <a:off x="9423987" y="4957361"/>
                <a:ext cx="2677678" cy="180949"/>
              </a:xfrm>
              <a:prstGeom prst="rect">
                <a:avLst/>
              </a:prstGeom>
              <a:noFill/>
              <a:ln w="25400" cap="flat" cmpd="sng" algn="ctr">
                <a:noFill/>
                <a:prstDash val="solid"/>
              </a:ln>
              <a:effectLst/>
            </p:spPr>
            <p:txBody>
              <a:bodyPr lIns="0" tIns="0" rIns="0" bIns="0" rtlCol="0" anchor="t"/>
              <a:lstStyle/>
              <a:p>
                <a:pPr>
                  <a:lnSpc>
                    <a:spcPct val="80000"/>
                  </a:lnSpc>
                </a:pPr>
                <a:r>
                  <a:rPr lang="nl-NL" sz="1600" b="1" kern="0">
                    <a:solidFill>
                      <a:schemeClr val="accent5"/>
                    </a:solidFill>
                    <a:cs typeface="Segoe UI Light" panose="020B0502040204020203" pitchFamily="34" charset="0"/>
                  </a:rPr>
                  <a:t>GRAFIEK</a:t>
                </a:r>
                <a:r>
                  <a:rPr lang="nl-NL" sz="1600" b="1" kern="0" baseline="0">
                    <a:solidFill>
                      <a:schemeClr val="accent5"/>
                    </a:solidFill>
                    <a:cs typeface="Segoe UI Light" panose="020B0502040204020203" pitchFamily="34" charset="0"/>
                  </a:rPr>
                  <a:t> BEWERKEN</a:t>
                </a:r>
                <a:endParaRPr lang="nl-NL" sz="1600" b="1" kern="0">
                  <a:solidFill>
                    <a:schemeClr val="accent5"/>
                  </a:solidFill>
                  <a:cs typeface="Segoe UI Light" panose="020B0502040204020203" pitchFamily="34" charset="0"/>
                </a:endParaRPr>
              </a:p>
            </p:txBody>
          </p:sp>
          <p:cxnSp>
            <p:nvCxnSpPr>
              <p:cNvPr id="146" name="Rechte verbindingslijn 145"/>
              <p:cNvCxnSpPr/>
              <p:nvPr userDrawn="1"/>
            </p:nvCxnSpPr>
            <p:spPr>
              <a:xfrm>
                <a:off x="9428060" y="5245825"/>
                <a:ext cx="2675935" cy="0"/>
              </a:xfrm>
              <a:prstGeom prst="line">
                <a:avLst/>
              </a:prstGeom>
              <a:noFill/>
              <a:ln w="9525" cap="flat" cmpd="sng" algn="ctr">
                <a:solidFill>
                  <a:schemeClr val="accent5"/>
                </a:solidFill>
                <a:prstDash val="solid"/>
              </a:ln>
              <a:effectLst/>
            </p:spPr>
          </p:cxnSp>
          <p:sp>
            <p:nvSpPr>
              <p:cNvPr id="147" name="Tekstvak 33"/>
              <p:cNvSpPr txBox="1"/>
              <p:nvPr userDrawn="1"/>
            </p:nvSpPr>
            <p:spPr>
              <a:xfrm>
                <a:off x="9423987" y="5356960"/>
                <a:ext cx="2584447" cy="495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mn-lt"/>
                    <a:cs typeface="Segoe UI Light" panose="020B0502040204020203" pitchFamily="34" charset="0"/>
                  </a:rPr>
                  <a:t>Selecteer de grafiek, klik op de rechter muisknop en kies </a:t>
                </a:r>
                <a:r>
                  <a:rPr lang="nl-NL" sz="1200" b="1" kern="0">
                    <a:latin typeface="+mn-lt"/>
                    <a:cs typeface="Segoe UI Light" panose="020B0502040204020203" pitchFamily="34" charset="0"/>
                  </a:rPr>
                  <a:t>‘Gegevens bewerken’</a:t>
                </a:r>
              </a:p>
            </p:txBody>
          </p:sp>
          <p:grpSp>
            <p:nvGrpSpPr>
              <p:cNvPr id="148" name="Groep 147"/>
              <p:cNvGrpSpPr/>
              <p:nvPr userDrawn="1"/>
            </p:nvGrpSpPr>
            <p:grpSpPr>
              <a:xfrm>
                <a:off x="9428060" y="6066494"/>
                <a:ext cx="1980859" cy="542924"/>
                <a:chOff x="12390702" y="6054428"/>
                <a:chExt cx="1980859" cy="542924"/>
              </a:xfrm>
            </p:grpSpPr>
            <p:sp>
              <p:nvSpPr>
                <p:cNvPr id="149" name="Rechthoek 148"/>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150" name="Rechthoek 149"/>
                <p:cNvSpPr/>
                <p:nvPr/>
              </p:nvSpPr>
              <p:spPr>
                <a:xfrm>
                  <a:off x="12662053" y="6062530"/>
                  <a:ext cx="1327608" cy="261610"/>
                </a:xfrm>
                <a:prstGeom prst="rect">
                  <a:avLst/>
                </a:prstGeom>
              </p:spPr>
              <p:txBody>
                <a:bodyPr wrap="none">
                  <a:spAutoFit/>
                </a:bodyPr>
                <a:lstStyle/>
                <a:p>
                  <a:r>
                    <a:rPr lang="nl-NL" sz="1100">
                      <a:ea typeface="Adobe Heiti Std R" panose="020B0400000000000000" pitchFamily="34" charset="-128"/>
                      <a:cs typeface="Segoe UI Light" panose="020B0502040204020203" pitchFamily="34" charset="0"/>
                    </a:rPr>
                    <a:t>Ander grafiektype…</a:t>
                  </a:r>
                </a:p>
              </p:txBody>
            </p:sp>
            <p:sp>
              <p:nvSpPr>
                <p:cNvPr id="151" name="Gelijkbenige driehoek 150"/>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ea typeface="Adobe Heiti Std R" panose="020B0400000000000000" pitchFamily="34" charset="-128"/>
                    <a:cs typeface="Segoe UI Light" panose="020B0502040204020203" pitchFamily="34" charset="0"/>
                  </a:endParaRPr>
                </a:p>
              </p:txBody>
            </p:sp>
            <p:sp>
              <p:nvSpPr>
                <p:cNvPr id="152" name="Afgeronde rechthoek 151"/>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100">
                      <a:solidFill>
                        <a:schemeClr val="tx1"/>
                      </a:solidFill>
                      <a:ea typeface="Adobe Heiti Std R" panose="020B0400000000000000" pitchFamily="34" charset="-128"/>
                      <a:cs typeface="Segoe UI Light" panose="020B0502040204020203" pitchFamily="34" charset="0"/>
                    </a:rPr>
                    <a:t>Gegevens bewerken…</a:t>
                  </a:r>
                </a:p>
              </p:txBody>
            </p:sp>
            <p:grpSp>
              <p:nvGrpSpPr>
                <p:cNvPr id="153" name="Groep 152"/>
                <p:cNvGrpSpPr/>
                <p:nvPr/>
              </p:nvGrpSpPr>
              <p:grpSpPr>
                <a:xfrm>
                  <a:off x="12461788" y="6100223"/>
                  <a:ext cx="204691" cy="170000"/>
                  <a:chOff x="15171969" y="1587338"/>
                  <a:chExt cx="755407" cy="627385"/>
                </a:xfrm>
              </p:grpSpPr>
              <p:sp>
                <p:nvSpPr>
                  <p:cNvPr id="170"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71" name="Groep 170"/>
                  <p:cNvGrpSpPr/>
                  <p:nvPr userDrawn="1"/>
                </p:nvGrpSpPr>
                <p:grpSpPr>
                  <a:xfrm>
                    <a:off x="15281106" y="1587338"/>
                    <a:ext cx="511775" cy="560304"/>
                    <a:chOff x="10604642" y="969717"/>
                    <a:chExt cx="1290643" cy="1427163"/>
                  </a:xfrm>
                </p:grpSpPr>
                <p:grpSp>
                  <p:nvGrpSpPr>
                    <p:cNvPr id="172" name="Group 879"/>
                    <p:cNvGrpSpPr>
                      <a:grpSpLocks noChangeAspect="1"/>
                    </p:cNvGrpSpPr>
                    <p:nvPr userDrawn="1"/>
                  </p:nvGrpSpPr>
                  <p:grpSpPr bwMode="auto">
                    <a:xfrm>
                      <a:off x="10604642" y="969717"/>
                      <a:ext cx="1290643" cy="1427163"/>
                      <a:chOff x="4798" y="1515"/>
                      <a:chExt cx="813" cy="899"/>
                    </a:xfrm>
                  </p:grpSpPr>
                  <p:sp>
                    <p:nvSpPr>
                      <p:cNvPr id="174"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5"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6"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7"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8"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9"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0"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1"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2"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73" name="Vrije vorm 172"/>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154" name="Groep 153"/>
                <p:cNvGrpSpPr/>
                <p:nvPr/>
              </p:nvGrpSpPr>
              <p:grpSpPr>
                <a:xfrm>
                  <a:off x="12468521" y="6356844"/>
                  <a:ext cx="133446" cy="114786"/>
                  <a:chOff x="14587469" y="6356844"/>
                  <a:chExt cx="133446" cy="114786"/>
                </a:xfrm>
              </p:grpSpPr>
              <p:sp>
                <p:nvSpPr>
                  <p:cNvPr id="160"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161"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162"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cxnSp>
                <p:nvCxnSpPr>
                  <p:cNvPr id="163" name="Rechte verbindingslijn 162"/>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9"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grpSp>
            <p:grpSp>
              <p:nvGrpSpPr>
                <p:cNvPr id="155" name="Groep 154"/>
                <p:cNvGrpSpPr/>
                <p:nvPr/>
              </p:nvGrpSpPr>
              <p:grpSpPr>
                <a:xfrm>
                  <a:off x="12529899" y="6421402"/>
                  <a:ext cx="97399" cy="97399"/>
                  <a:chOff x="14546483" y="5323041"/>
                  <a:chExt cx="242460" cy="242460"/>
                </a:xfrm>
              </p:grpSpPr>
              <p:sp>
                <p:nvSpPr>
                  <p:cNvPr id="156" name="Rechthoek 155"/>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nvGrpSpPr>
                  <p:cNvPr id="157" name="Groep 156"/>
                  <p:cNvGrpSpPr/>
                  <p:nvPr/>
                </p:nvGrpSpPr>
                <p:grpSpPr>
                  <a:xfrm>
                    <a:off x="14568035" y="5357818"/>
                    <a:ext cx="199836" cy="175226"/>
                    <a:chOff x="14559757" y="5349611"/>
                    <a:chExt cx="216392" cy="191641"/>
                  </a:xfrm>
                </p:grpSpPr>
                <p:sp>
                  <p:nvSpPr>
                    <p:cNvPr id="158" name="Parallellogram 157"/>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159" name="Parallellogram 158"/>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grpSp>
          </p:grpSp>
        </p:grpSp>
      </p:grpSp>
    </p:spTree>
    <p:extLst>
      <p:ext uri="{BB962C8B-B14F-4D97-AF65-F5344CB8AC3E}">
        <p14:creationId xmlns:p14="http://schemas.microsoft.com/office/powerpoint/2010/main" val="323316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p>
        </p:txBody>
      </p:sp>
      <p:sp>
        <p:nvSpPr>
          <p:cNvPr id="4" name="Tijdelijke aanduiding voor datum 3"/>
          <p:cNvSpPr>
            <a:spLocks noGrp="1"/>
          </p:cNvSpPr>
          <p:nvPr>
            <p:ph type="dt" sz="half" idx="10"/>
          </p:nvPr>
        </p:nvSpPr>
        <p:spPr/>
        <p:txBody>
          <a:bodyPr/>
          <a:lstStyle/>
          <a:p>
            <a:fld id="{826C37B3-731E-4AFF-B510-44CCE3AABA71}" type="datetime4">
              <a:rPr lang="nl-NL" noProof="0" smtClean="0"/>
              <a:t>20 mei 2025</a:t>
            </a:fld>
            <a:endParaRPr lang="nl-NL" noProof="0"/>
          </a:p>
        </p:txBody>
      </p:sp>
      <p:sp>
        <p:nvSpPr>
          <p:cNvPr id="5" name="Tijdelijke aanduiding voor voettekst 4"/>
          <p:cNvSpPr>
            <a:spLocks noGrp="1"/>
          </p:cNvSpPr>
          <p:nvPr>
            <p:ph type="ftr" sz="quarter" idx="11"/>
          </p:nvPr>
        </p:nvSpPr>
        <p:spPr/>
        <p:txBody>
          <a:bodyPr/>
          <a:lstStyle/>
          <a:p>
            <a:r>
              <a:rPr lang="nl-NL" noProof="0"/>
              <a:t>Corporate template-set Centraal Beheer</a:t>
            </a:r>
          </a:p>
        </p:txBody>
      </p:sp>
      <p:sp>
        <p:nvSpPr>
          <p:cNvPr id="6" name="Tijdelijke aanduiding voor dianummer 5"/>
          <p:cNvSpPr>
            <a:spLocks noGrp="1"/>
          </p:cNvSpPr>
          <p:nvPr>
            <p:ph type="sldNum" sz="quarter" idx="12"/>
          </p:nvPr>
        </p:nvSpPr>
        <p:spPr/>
        <p:txBody>
          <a:bodyPr/>
          <a:lstStyle/>
          <a:p>
            <a:fld id="{349D4BC3-1D0A-4AAC-AD11-ACAED0E980BA}" type="slidenum">
              <a:rPr lang="nl-NL" noProof="0" smtClean="0"/>
              <a:t>‹nr.›</a:t>
            </a:fld>
            <a:endParaRPr lang="nl-NL" noProof="0"/>
          </a:p>
        </p:txBody>
      </p:sp>
      <p:sp>
        <p:nvSpPr>
          <p:cNvPr id="8" name="Tijdelijke aanduiding voor tekst 7"/>
          <p:cNvSpPr>
            <a:spLocks noGrp="1"/>
          </p:cNvSpPr>
          <p:nvPr>
            <p:ph type="body" sz="quarter" idx="13"/>
          </p:nvPr>
        </p:nvSpPr>
        <p:spPr>
          <a:xfrm>
            <a:off x="985754" y="1017381"/>
            <a:ext cx="9509209" cy="242224"/>
          </a:xfrm>
        </p:spPr>
        <p:txBody>
          <a:bodyPr>
            <a:noAutofit/>
          </a:bodyPr>
          <a:lstStyle>
            <a:lvl1pPr marL="0" indent="0">
              <a:buNone/>
              <a:defRPr sz="1600" b="0">
                <a:solidFill>
                  <a:schemeClr val="accent5"/>
                </a:solidFill>
              </a:defRPr>
            </a:lvl1pPr>
          </a:lstStyle>
          <a:p>
            <a:pPr lvl="0"/>
            <a:endParaRPr lang="nl-NL" noProof="0"/>
          </a:p>
        </p:txBody>
      </p:sp>
      <p:sp>
        <p:nvSpPr>
          <p:cNvPr id="19" name="Tijdelijke aanduiding voor grafiek 18"/>
          <p:cNvSpPr>
            <a:spLocks noGrp="1"/>
          </p:cNvSpPr>
          <p:nvPr>
            <p:ph type="chart" sz="quarter" idx="14" hasCustomPrompt="1"/>
          </p:nvPr>
        </p:nvSpPr>
        <p:spPr>
          <a:xfrm>
            <a:off x="985754" y="1682676"/>
            <a:ext cx="10216480" cy="4263254"/>
          </a:xfrm>
          <a:solidFill>
            <a:schemeClr val="accent6"/>
          </a:solidFill>
        </p:spPr>
        <p:txBody>
          <a:bodyPr lIns="3960000" tIns="1440000" rIns="3960000">
            <a:normAutofit/>
          </a:bodyPr>
          <a:lstStyle>
            <a:lvl1pPr marL="0" indent="0" algn="ctr">
              <a:buNone/>
              <a:defRPr sz="1100" b="1" i="1" baseline="0"/>
            </a:lvl1pPr>
          </a:lstStyle>
          <a:p>
            <a:r>
              <a:rPr lang="nl-NL" noProof="0"/>
              <a:t>Klik op onderstaand pictogram om een grafiek in te voegen</a:t>
            </a:r>
          </a:p>
        </p:txBody>
      </p:sp>
      <p:grpSp>
        <p:nvGrpSpPr>
          <p:cNvPr id="17" name="Groep 16"/>
          <p:cNvGrpSpPr/>
          <p:nvPr userDrawn="1"/>
        </p:nvGrpSpPr>
        <p:grpSpPr>
          <a:xfrm>
            <a:off x="-9208" y="-480751"/>
            <a:ext cx="4051819" cy="361578"/>
            <a:chOff x="-9208" y="-480751"/>
            <a:chExt cx="4051819" cy="361578"/>
          </a:xfrm>
        </p:grpSpPr>
        <p:sp>
          <p:nvSpPr>
            <p:cNvPr id="18" name="Tekstvak 17"/>
            <p:cNvSpPr txBox="1"/>
            <p:nvPr userDrawn="1"/>
          </p:nvSpPr>
          <p:spPr>
            <a:xfrm>
              <a:off x="-9208" y="-480751"/>
              <a:ext cx="4051819" cy="156956"/>
            </a:xfrm>
            <a:prstGeom prst="rect">
              <a:avLst/>
            </a:prstGeom>
            <a:noFill/>
          </p:spPr>
          <p:txBody>
            <a:bodyPr wrap="square" lIns="0" tIns="0" rIns="0" bIns="0" rtlCol="0">
              <a:noAutofit/>
            </a:bodyPr>
            <a:lstStyle/>
            <a:p>
              <a:r>
                <a:rPr lang="nl-NL" sz="1200" noProof="0">
                  <a:solidFill>
                    <a:schemeClr val="tx2"/>
                  </a:solidFill>
                </a:rPr>
                <a:t>Naam van de indeling</a:t>
              </a:r>
            </a:p>
          </p:txBody>
        </p:sp>
        <p:sp>
          <p:nvSpPr>
            <p:cNvPr id="20" name="Tekstvak 19"/>
            <p:cNvSpPr txBox="1"/>
            <p:nvPr userDrawn="1"/>
          </p:nvSpPr>
          <p:spPr>
            <a:xfrm>
              <a:off x="-9208" y="-305562"/>
              <a:ext cx="4051819" cy="186389"/>
            </a:xfrm>
            <a:prstGeom prst="rect">
              <a:avLst/>
            </a:prstGeom>
            <a:noFill/>
          </p:spPr>
          <p:txBody>
            <a:bodyPr wrap="square" lIns="0" tIns="0" rIns="0" bIns="0" rtlCol="0">
              <a:noAutofit/>
            </a:bodyPr>
            <a:lstStyle/>
            <a:p>
              <a:r>
                <a:rPr lang="nl-NL" sz="1400" b="1" noProof="0">
                  <a:solidFill>
                    <a:schemeClr val="accent5"/>
                  </a:solidFill>
                </a:rPr>
                <a:t>Grafiek 100%</a:t>
              </a:r>
            </a:p>
          </p:txBody>
        </p:sp>
      </p:grpSp>
      <p:grpSp>
        <p:nvGrpSpPr>
          <p:cNvPr id="39" name="GRID" hidden="1"/>
          <p:cNvGrpSpPr/>
          <p:nvPr userDrawn="1"/>
        </p:nvGrpSpPr>
        <p:grpSpPr>
          <a:xfrm>
            <a:off x="-15597" y="0"/>
            <a:ext cx="12207598" cy="6858002"/>
            <a:chOff x="-15597" y="0"/>
            <a:chExt cx="12207598" cy="6858002"/>
          </a:xfrm>
        </p:grpSpPr>
        <p:sp>
          <p:nvSpPr>
            <p:cNvPr id="40" name="Rechthoek 39"/>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1" name="Rechthoek 40"/>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2" name="Rechthoek 41"/>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3" name="Rechthoek 42"/>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4" name="Rechthoek 43"/>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5" name="Rechthoek 44"/>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6" name="Rechthoek 45"/>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7" name="Rechthoek 46"/>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48" name="Rechthoek 47"/>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49" name="Groep 48"/>
          <p:cNvGrpSpPr/>
          <p:nvPr userDrawn="1"/>
        </p:nvGrpSpPr>
        <p:grpSpPr>
          <a:xfrm>
            <a:off x="12435216" y="14897"/>
            <a:ext cx="2716339" cy="6848547"/>
            <a:chOff x="12435216" y="14897"/>
            <a:chExt cx="2716339" cy="6848547"/>
          </a:xfrm>
        </p:grpSpPr>
        <p:grpSp>
          <p:nvGrpSpPr>
            <p:cNvPr id="50" name="Groep 49"/>
            <p:cNvGrpSpPr/>
            <p:nvPr userDrawn="1"/>
          </p:nvGrpSpPr>
          <p:grpSpPr>
            <a:xfrm>
              <a:off x="12435216" y="14897"/>
              <a:ext cx="2716339" cy="3676571"/>
              <a:chOff x="12435216" y="14897"/>
              <a:chExt cx="2716339" cy="3676571"/>
            </a:xfrm>
          </p:grpSpPr>
          <p:sp>
            <p:nvSpPr>
              <p:cNvPr id="91" name="Rechthoek 90"/>
              <p:cNvSpPr/>
              <p:nvPr/>
            </p:nvSpPr>
            <p:spPr>
              <a:xfrm>
                <a:off x="12441150" y="14897"/>
                <a:ext cx="2696270" cy="161771"/>
              </a:xfrm>
              <a:prstGeom prst="rect">
                <a:avLst/>
              </a:prstGeom>
              <a:noFill/>
              <a:ln w="25400" cap="flat" cmpd="sng" algn="ctr">
                <a:noFill/>
                <a:prstDash val="solid"/>
              </a:ln>
              <a:effectLst/>
            </p:spPr>
            <p:txBody>
              <a:bodyPr lIns="0" tIns="0" rIns="0" bIns="0" rtlCol="0" anchor="t"/>
              <a:lstStyle/>
              <a:p>
                <a:pPr>
                  <a:lnSpc>
                    <a:spcPct val="80000"/>
                  </a:lnSpc>
                </a:pPr>
                <a:r>
                  <a:rPr lang="nl-NL" sz="1600" b="1" kern="0" cap="all" baseline="0" noProof="0">
                    <a:solidFill>
                      <a:schemeClr val="accent5"/>
                    </a:solidFill>
                    <a:latin typeface="+mn-lt"/>
                    <a:cs typeface="Segoe UI Light" panose="020B0502040204020203" pitchFamily="34" charset="0"/>
                  </a:rPr>
                  <a:t>Grafiek INVOEGEN</a:t>
                </a:r>
              </a:p>
            </p:txBody>
          </p:sp>
          <p:sp>
            <p:nvSpPr>
              <p:cNvPr id="92" name="Tekstvak 33"/>
              <p:cNvSpPr txBox="1"/>
              <p:nvPr/>
            </p:nvSpPr>
            <p:spPr>
              <a:xfrm>
                <a:off x="12441149" y="814239"/>
                <a:ext cx="2710405" cy="71987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Indien nodig, verwijder de bestaande grafiek. Klik op het pictogram om </a:t>
                </a:r>
                <a:br>
                  <a:rPr lang="nl-NL" sz="1200" kern="0" noProof="0">
                    <a:latin typeface="+mn-lt"/>
                    <a:cs typeface="Segoe UI Light" panose="020B0502040204020203" pitchFamily="34" charset="0"/>
                  </a:rPr>
                </a:br>
                <a:r>
                  <a:rPr lang="nl-NL" sz="1200" kern="0" noProof="0">
                    <a:latin typeface="+mn-lt"/>
                    <a:cs typeface="Segoe UI Light" panose="020B0502040204020203" pitchFamily="34" charset="0"/>
                  </a:rPr>
                  <a:t>een grafiek in te voegen</a:t>
                </a:r>
                <a:br>
                  <a:rPr lang="nl-NL" sz="1200" kern="0" noProof="0">
                    <a:latin typeface="+mn-lt"/>
                    <a:cs typeface="Segoe UI Light" panose="020B0502040204020203" pitchFamily="34" charset="0"/>
                  </a:rPr>
                </a:br>
                <a:r>
                  <a:rPr lang="nl-NL" sz="1100" i="1" kern="0" noProof="0">
                    <a:latin typeface="+mn-lt"/>
                    <a:cs typeface="Segoe UI Light" panose="020B0502040204020203" pitchFamily="34" charset="0"/>
                  </a:rPr>
                  <a:t>(zie onderstaand voorbeeld).</a:t>
                </a:r>
              </a:p>
            </p:txBody>
          </p:sp>
          <p:sp>
            <p:nvSpPr>
              <p:cNvPr id="93" name="Tekstvak 33"/>
              <p:cNvSpPr txBox="1"/>
              <p:nvPr/>
            </p:nvSpPr>
            <p:spPr>
              <a:xfrm>
                <a:off x="12441149" y="2793904"/>
                <a:ext cx="2710405" cy="3959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noProof="0">
                    <a:latin typeface="+mn-lt"/>
                    <a:cs typeface="Segoe UI Light" panose="020B0502040204020203" pitchFamily="34" charset="0"/>
                  </a:rPr>
                  <a:t>Selecteer de afbeelding die u wilt invoegen en klik op </a:t>
                </a:r>
                <a:r>
                  <a:rPr lang="nl-NL" sz="1200" b="1" kern="0" noProof="0">
                    <a:latin typeface="+mn-lt"/>
                    <a:cs typeface="Segoe UI Light" panose="020B0502040204020203" pitchFamily="34" charset="0"/>
                  </a:rPr>
                  <a:t>‘Invoegen’</a:t>
                </a:r>
              </a:p>
            </p:txBody>
          </p:sp>
          <p:sp>
            <p:nvSpPr>
              <p:cNvPr id="94" name="Ovaal 93"/>
              <p:cNvSpPr/>
              <p:nvPr/>
            </p:nvSpPr>
            <p:spPr>
              <a:xfrm>
                <a:off x="12441150" y="379292"/>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5" name="Ovaal 94"/>
              <p:cNvSpPr/>
              <p:nvPr/>
            </p:nvSpPr>
            <p:spPr>
              <a:xfrm>
                <a:off x="12441150" y="2337208"/>
                <a:ext cx="327206" cy="327206"/>
              </a:xfrm>
              <a:prstGeom prst="ellipse">
                <a:avLst/>
              </a:prstGeom>
              <a:solidFill>
                <a:schemeClr val="accent5"/>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96" name="Rechte verbindingslijn 95"/>
              <p:cNvCxnSpPr/>
              <p:nvPr/>
            </p:nvCxnSpPr>
            <p:spPr>
              <a:xfrm>
                <a:off x="12441150" y="248176"/>
                <a:ext cx="2710405" cy="0"/>
              </a:xfrm>
              <a:prstGeom prst="line">
                <a:avLst/>
              </a:prstGeom>
              <a:noFill/>
              <a:ln w="9525" cap="flat" cmpd="sng" algn="ctr">
                <a:solidFill>
                  <a:schemeClr val="accent5"/>
                </a:solidFill>
                <a:prstDash val="solid"/>
              </a:ln>
              <a:effectLst/>
            </p:spPr>
          </p:cxnSp>
          <p:cxnSp>
            <p:nvCxnSpPr>
              <p:cNvPr id="97" name="Rechte verbindingslijn 96"/>
              <p:cNvCxnSpPr/>
              <p:nvPr/>
            </p:nvCxnSpPr>
            <p:spPr>
              <a:xfrm>
                <a:off x="12441149" y="2212830"/>
                <a:ext cx="2710405" cy="0"/>
              </a:xfrm>
              <a:prstGeom prst="line">
                <a:avLst/>
              </a:prstGeom>
              <a:noFill/>
              <a:ln w="9525" cap="flat" cmpd="sng" algn="ctr">
                <a:solidFill>
                  <a:schemeClr val="accent5"/>
                </a:solidFill>
                <a:prstDash val="solid"/>
              </a:ln>
              <a:effectLst/>
            </p:spPr>
          </p:cxnSp>
          <p:cxnSp>
            <p:nvCxnSpPr>
              <p:cNvPr id="98" name="Rechte verbindingslijn 97"/>
              <p:cNvCxnSpPr/>
              <p:nvPr/>
            </p:nvCxnSpPr>
            <p:spPr>
              <a:xfrm>
                <a:off x="12444679" y="3691468"/>
                <a:ext cx="2706875" cy="0"/>
              </a:xfrm>
              <a:prstGeom prst="line">
                <a:avLst/>
              </a:prstGeom>
              <a:noFill/>
              <a:ln w="9525" cap="flat" cmpd="sng" algn="ctr">
                <a:solidFill>
                  <a:schemeClr val="accent5"/>
                </a:solidFill>
                <a:prstDash val="solid"/>
              </a:ln>
              <a:effectLst/>
            </p:spPr>
          </p:cxnSp>
          <p:grpSp>
            <p:nvGrpSpPr>
              <p:cNvPr id="99" name="Groep 98"/>
              <p:cNvGrpSpPr/>
              <p:nvPr/>
            </p:nvGrpSpPr>
            <p:grpSpPr>
              <a:xfrm>
                <a:off x="12450571" y="3301369"/>
                <a:ext cx="1002992" cy="267962"/>
                <a:chOff x="13560784" y="3471416"/>
                <a:chExt cx="1114138" cy="297656"/>
              </a:xfrm>
            </p:grpSpPr>
            <p:sp>
              <p:nvSpPr>
                <p:cNvPr id="104" name="Afgeronde rechthoek 10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mn-lt"/>
                  </a:endParaRPr>
                </a:p>
              </p:txBody>
            </p:sp>
            <p:sp>
              <p:nvSpPr>
                <p:cNvPr id="105" name="Tekstvak 104"/>
                <p:cNvSpPr txBox="1"/>
                <p:nvPr/>
              </p:nvSpPr>
              <p:spPr>
                <a:xfrm>
                  <a:off x="13573594" y="3488254"/>
                  <a:ext cx="888311" cy="273506"/>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1000" noProof="0">
                      <a:latin typeface="+mn-lt"/>
                    </a:rPr>
                    <a:t>Invoegen</a:t>
                  </a:r>
                </a:p>
              </p:txBody>
            </p:sp>
            <p:cxnSp>
              <p:nvCxnSpPr>
                <p:cNvPr id="106" name="Rechte verbindingslijn 10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Gelijkbenige driehoek 10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noProof="0">
                    <a:latin typeface="+mn-lt"/>
                  </a:endParaRPr>
                </a:p>
              </p:txBody>
            </p:sp>
          </p:grpSp>
          <p:grpSp>
            <p:nvGrpSpPr>
              <p:cNvPr id="100" name="Groep 99"/>
              <p:cNvGrpSpPr/>
              <p:nvPr userDrawn="1"/>
            </p:nvGrpSpPr>
            <p:grpSpPr>
              <a:xfrm>
                <a:off x="12435216" y="1678012"/>
                <a:ext cx="372535" cy="405517"/>
                <a:chOff x="12468049" y="1754144"/>
                <a:chExt cx="339072" cy="369091"/>
              </a:xfrm>
            </p:grpSpPr>
            <p:sp>
              <p:nvSpPr>
                <p:cNvPr id="101" name="Rechthoek 100"/>
                <p:cNvSpPr/>
                <p:nvPr userDrawn="1"/>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2" name="Rechthoek 101"/>
                <p:cNvSpPr/>
                <p:nvPr userDrawn="1"/>
              </p:nvSpPr>
              <p:spPr>
                <a:xfrm>
                  <a:off x="12590223" y="1754144"/>
                  <a:ext cx="92751" cy="369091"/>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3" name="Rechthoek 102"/>
                <p:cNvSpPr/>
                <p:nvPr userDrawn="1"/>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1" name="Instructie Grafiek B"/>
            <p:cNvGrpSpPr/>
            <p:nvPr userDrawn="1"/>
          </p:nvGrpSpPr>
          <p:grpSpPr>
            <a:xfrm>
              <a:off x="12445267" y="4957361"/>
              <a:ext cx="2704546" cy="1906083"/>
              <a:chOff x="9411254" y="4957361"/>
              <a:chExt cx="2704546" cy="1906083"/>
            </a:xfrm>
          </p:grpSpPr>
          <p:cxnSp>
            <p:nvCxnSpPr>
              <p:cNvPr id="52" name="Rechte verbindingslijn 51"/>
              <p:cNvCxnSpPr/>
              <p:nvPr/>
            </p:nvCxnSpPr>
            <p:spPr>
              <a:xfrm>
                <a:off x="9411254" y="6863444"/>
                <a:ext cx="2704546" cy="0"/>
              </a:xfrm>
              <a:prstGeom prst="line">
                <a:avLst/>
              </a:prstGeom>
              <a:noFill/>
              <a:ln w="9525" cap="flat" cmpd="sng" algn="ctr">
                <a:solidFill>
                  <a:schemeClr val="accent5"/>
                </a:solidFill>
                <a:prstDash val="solid"/>
              </a:ln>
              <a:effectLst/>
            </p:spPr>
          </p:cxnSp>
          <p:sp>
            <p:nvSpPr>
              <p:cNvPr id="53" name="Rechthoek 52"/>
              <p:cNvSpPr/>
              <p:nvPr userDrawn="1"/>
            </p:nvSpPr>
            <p:spPr>
              <a:xfrm>
                <a:off x="9423987" y="4957361"/>
                <a:ext cx="2677678" cy="180949"/>
              </a:xfrm>
              <a:prstGeom prst="rect">
                <a:avLst/>
              </a:prstGeom>
              <a:noFill/>
              <a:ln w="25400" cap="flat" cmpd="sng" algn="ctr">
                <a:noFill/>
                <a:prstDash val="solid"/>
              </a:ln>
              <a:effectLst/>
            </p:spPr>
            <p:txBody>
              <a:bodyPr lIns="0" tIns="0" rIns="0" bIns="0" rtlCol="0" anchor="t"/>
              <a:lstStyle/>
              <a:p>
                <a:pPr>
                  <a:lnSpc>
                    <a:spcPct val="80000"/>
                  </a:lnSpc>
                </a:pPr>
                <a:r>
                  <a:rPr lang="nl-NL" sz="1600" b="1" kern="0">
                    <a:solidFill>
                      <a:schemeClr val="accent5"/>
                    </a:solidFill>
                    <a:cs typeface="Segoe UI Light" panose="020B0502040204020203" pitchFamily="34" charset="0"/>
                  </a:rPr>
                  <a:t>GRAFIEK</a:t>
                </a:r>
                <a:r>
                  <a:rPr lang="nl-NL" sz="1600" b="1" kern="0" baseline="0">
                    <a:solidFill>
                      <a:schemeClr val="accent5"/>
                    </a:solidFill>
                    <a:cs typeface="Segoe UI Light" panose="020B0502040204020203" pitchFamily="34" charset="0"/>
                  </a:rPr>
                  <a:t> BEWERKEN</a:t>
                </a:r>
                <a:endParaRPr lang="nl-NL" sz="1600" b="1" kern="0">
                  <a:solidFill>
                    <a:schemeClr val="accent5"/>
                  </a:solidFill>
                  <a:cs typeface="Segoe UI Light" panose="020B0502040204020203" pitchFamily="34" charset="0"/>
                </a:endParaRPr>
              </a:p>
            </p:txBody>
          </p:sp>
          <p:cxnSp>
            <p:nvCxnSpPr>
              <p:cNvPr id="54" name="Rechte verbindingslijn 53"/>
              <p:cNvCxnSpPr/>
              <p:nvPr userDrawn="1"/>
            </p:nvCxnSpPr>
            <p:spPr>
              <a:xfrm>
                <a:off x="9428060" y="5245825"/>
                <a:ext cx="2675935" cy="0"/>
              </a:xfrm>
              <a:prstGeom prst="line">
                <a:avLst/>
              </a:prstGeom>
              <a:noFill/>
              <a:ln w="9525" cap="flat" cmpd="sng" algn="ctr">
                <a:solidFill>
                  <a:schemeClr val="accent5"/>
                </a:solidFill>
                <a:prstDash val="solid"/>
              </a:ln>
              <a:effectLst/>
            </p:spPr>
          </p:cxnSp>
          <p:sp>
            <p:nvSpPr>
              <p:cNvPr id="55" name="Tekstvak 33"/>
              <p:cNvSpPr txBox="1"/>
              <p:nvPr userDrawn="1"/>
            </p:nvSpPr>
            <p:spPr>
              <a:xfrm>
                <a:off x="9423987" y="5356960"/>
                <a:ext cx="2584447" cy="495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mn-lt"/>
                    <a:cs typeface="Segoe UI Light" panose="020B0502040204020203" pitchFamily="34" charset="0"/>
                  </a:rPr>
                  <a:t>Selecteer de grafiek, klik op de rechter muisknop en kies </a:t>
                </a:r>
                <a:r>
                  <a:rPr lang="nl-NL" sz="1200" b="1" kern="0">
                    <a:latin typeface="+mn-lt"/>
                    <a:cs typeface="Segoe UI Light" panose="020B0502040204020203" pitchFamily="34" charset="0"/>
                  </a:rPr>
                  <a:t>‘Gegevens bewerken’</a:t>
                </a:r>
              </a:p>
            </p:txBody>
          </p:sp>
          <p:grpSp>
            <p:nvGrpSpPr>
              <p:cNvPr id="56" name="Groep 55"/>
              <p:cNvGrpSpPr/>
              <p:nvPr userDrawn="1"/>
            </p:nvGrpSpPr>
            <p:grpSpPr>
              <a:xfrm>
                <a:off x="9428060" y="6066494"/>
                <a:ext cx="1980859" cy="542924"/>
                <a:chOff x="12390702" y="6054428"/>
                <a:chExt cx="1980859" cy="542924"/>
              </a:xfrm>
            </p:grpSpPr>
            <p:sp>
              <p:nvSpPr>
                <p:cNvPr id="57" name="Rechthoek 56"/>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58" name="Rechthoek 57"/>
                <p:cNvSpPr/>
                <p:nvPr/>
              </p:nvSpPr>
              <p:spPr>
                <a:xfrm>
                  <a:off x="12662053" y="6062530"/>
                  <a:ext cx="1327608" cy="261610"/>
                </a:xfrm>
                <a:prstGeom prst="rect">
                  <a:avLst/>
                </a:prstGeom>
              </p:spPr>
              <p:txBody>
                <a:bodyPr wrap="none">
                  <a:spAutoFit/>
                </a:bodyPr>
                <a:lstStyle/>
                <a:p>
                  <a:r>
                    <a:rPr lang="nl-NL" sz="1100">
                      <a:ea typeface="Adobe Heiti Std R" panose="020B0400000000000000" pitchFamily="34" charset="-128"/>
                      <a:cs typeface="Segoe UI Light" panose="020B0502040204020203" pitchFamily="34" charset="0"/>
                    </a:rPr>
                    <a:t>Ander grafiektype…</a:t>
                  </a:r>
                </a:p>
              </p:txBody>
            </p:sp>
            <p:sp>
              <p:nvSpPr>
                <p:cNvPr id="59" name="Gelijkbenige driehoek 58"/>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ea typeface="Adobe Heiti Std R" panose="020B0400000000000000" pitchFamily="34" charset="-128"/>
                    <a:cs typeface="Segoe UI Light" panose="020B0502040204020203" pitchFamily="34" charset="0"/>
                  </a:endParaRPr>
                </a:p>
              </p:txBody>
            </p:sp>
            <p:sp>
              <p:nvSpPr>
                <p:cNvPr id="60" name="Afgeronde rechthoek 59"/>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1100">
                      <a:solidFill>
                        <a:schemeClr val="tx1"/>
                      </a:solidFill>
                      <a:ea typeface="Adobe Heiti Std R" panose="020B0400000000000000" pitchFamily="34" charset="-128"/>
                      <a:cs typeface="Segoe UI Light" panose="020B0502040204020203" pitchFamily="34" charset="0"/>
                    </a:rPr>
                    <a:t>Gegevens bewerken…</a:t>
                  </a:r>
                </a:p>
              </p:txBody>
            </p:sp>
            <p:grpSp>
              <p:nvGrpSpPr>
                <p:cNvPr id="61" name="Groep 60"/>
                <p:cNvGrpSpPr/>
                <p:nvPr/>
              </p:nvGrpSpPr>
              <p:grpSpPr>
                <a:xfrm>
                  <a:off x="12461788" y="6100223"/>
                  <a:ext cx="204691" cy="170000"/>
                  <a:chOff x="15171969" y="1587338"/>
                  <a:chExt cx="755407" cy="627385"/>
                </a:xfrm>
              </p:grpSpPr>
              <p:sp>
                <p:nvSpPr>
                  <p:cNvPr id="78"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79" name="Groep 78"/>
                  <p:cNvGrpSpPr/>
                  <p:nvPr userDrawn="1"/>
                </p:nvGrpSpPr>
                <p:grpSpPr>
                  <a:xfrm>
                    <a:off x="15281106" y="1587338"/>
                    <a:ext cx="511775" cy="560304"/>
                    <a:chOff x="10604642" y="969717"/>
                    <a:chExt cx="1290643" cy="1427163"/>
                  </a:xfrm>
                </p:grpSpPr>
                <p:grpSp>
                  <p:nvGrpSpPr>
                    <p:cNvPr id="80" name="Group 879"/>
                    <p:cNvGrpSpPr>
                      <a:grpSpLocks noChangeAspect="1"/>
                    </p:cNvGrpSpPr>
                    <p:nvPr userDrawn="1"/>
                  </p:nvGrpSpPr>
                  <p:grpSpPr bwMode="auto">
                    <a:xfrm>
                      <a:off x="10604642" y="969717"/>
                      <a:ext cx="1290643" cy="1427163"/>
                      <a:chOff x="4798" y="1515"/>
                      <a:chExt cx="813" cy="899"/>
                    </a:xfrm>
                  </p:grpSpPr>
                  <p:sp>
                    <p:nvSpPr>
                      <p:cNvPr id="82"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3"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4"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5"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6"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7"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8"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89"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90"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81" name="Vrije vorm 80"/>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62" name="Groep 61"/>
                <p:cNvGrpSpPr/>
                <p:nvPr/>
              </p:nvGrpSpPr>
              <p:grpSpPr>
                <a:xfrm>
                  <a:off x="12468521" y="6356844"/>
                  <a:ext cx="133446" cy="114786"/>
                  <a:chOff x="14587469" y="6356844"/>
                  <a:chExt cx="133446" cy="114786"/>
                </a:xfrm>
              </p:grpSpPr>
              <p:sp>
                <p:nvSpPr>
                  <p:cNvPr id="68"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69"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sp>
                <p:nvSpPr>
                  <p:cNvPr id="70"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cxnSp>
                <p:nvCxnSpPr>
                  <p:cNvPr id="71" name="Rechte verbindingslijn 70"/>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7"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a:ea typeface="Adobe Heiti Std R" panose="020B0400000000000000" pitchFamily="34" charset="-128"/>
                      <a:cs typeface="Segoe UI Light" panose="020B0502040204020203" pitchFamily="34" charset="0"/>
                    </a:endParaRPr>
                  </a:p>
                </p:txBody>
              </p:sp>
            </p:grpSp>
            <p:grpSp>
              <p:nvGrpSpPr>
                <p:cNvPr id="63" name="Groep 62"/>
                <p:cNvGrpSpPr/>
                <p:nvPr/>
              </p:nvGrpSpPr>
              <p:grpSpPr>
                <a:xfrm>
                  <a:off x="12529899" y="6421402"/>
                  <a:ext cx="97399" cy="97399"/>
                  <a:chOff x="14546483" y="5323041"/>
                  <a:chExt cx="242460" cy="242460"/>
                </a:xfrm>
              </p:grpSpPr>
              <p:sp>
                <p:nvSpPr>
                  <p:cNvPr id="64" name="Rechthoek 63"/>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nvGrpSpPr>
                  <p:cNvPr id="65" name="Groep 64"/>
                  <p:cNvGrpSpPr/>
                  <p:nvPr/>
                </p:nvGrpSpPr>
                <p:grpSpPr>
                  <a:xfrm>
                    <a:off x="14568035" y="5357818"/>
                    <a:ext cx="199836" cy="175226"/>
                    <a:chOff x="14559757" y="5349611"/>
                    <a:chExt cx="216392" cy="191641"/>
                  </a:xfrm>
                </p:grpSpPr>
                <p:sp>
                  <p:nvSpPr>
                    <p:cNvPr id="66" name="Parallellogram 65"/>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sp>
                  <p:nvSpPr>
                    <p:cNvPr id="67" name="Parallellogram 66"/>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ea typeface="Adobe Heiti Std R" panose="020B0400000000000000" pitchFamily="34" charset="-128"/>
                        <a:cs typeface="Segoe UI Light" panose="020B0502040204020203" pitchFamily="34" charset="0"/>
                      </a:endParaRPr>
                    </a:p>
                  </p:txBody>
                </p:sp>
              </p:grpSp>
            </p:grpSp>
          </p:grpSp>
        </p:grpSp>
      </p:grpSp>
    </p:spTree>
    <p:extLst>
      <p:ext uri="{BB962C8B-B14F-4D97-AF65-F5344CB8AC3E}">
        <p14:creationId xmlns:p14="http://schemas.microsoft.com/office/powerpoint/2010/main" val="143470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85755" y="578678"/>
            <a:ext cx="9508580" cy="402552"/>
          </a:xfrm>
          <a:prstGeom prst="rect">
            <a:avLst/>
          </a:prstGeom>
        </p:spPr>
        <p:txBody>
          <a:bodyPr vert="horz" lIns="0" tIns="0" rIns="0" bIns="0" rtlCol="0" anchor="ctr">
            <a:noAutofit/>
          </a:bodyPr>
          <a:lstStyle/>
          <a:p>
            <a:r>
              <a:rPr lang="nl-NL" noProof="0"/>
              <a:t>Klik om de stijl te bewerken</a:t>
            </a:r>
          </a:p>
        </p:txBody>
      </p:sp>
      <p:sp>
        <p:nvSpPr>
          <p:cNvPr id="3" name="Tijdelijke aanduiding voor tekst 2"/>
          <p:cNvSpPr>
            <a:spLocks noGrp="1"/>
          </p:cNvSpPr>
          <p:nvPr>
            <p:ph type="body" idx="1"/>
          </p:nvPr>
        </p:nvSpPr>
        <p:spPr>
          <a:xfrm>
            <a:off x="985754" y="1682676"/>
            <a:ext cx="10216481" cy="4263254"/>
          </a:xfrm>
          <a:prstGeom prst="rect">
            <a:avLst/>
          </a:prstGeom>
        </p:spPr>
        <p:txBody>
          <a:bodyPr vert="horz" lIns="0" tIns="0" rIns="0" bIns="0" rtlCol="0">
            <a:norm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Kopje</a:t>
            </a:r>
          </a:p>
          <a:p>
            <a:pPr lvl="5"/>
            <a:r>
              <a:rPr lang="nl-NL" noProof="0" err="1"/>
              <a:t>Bullet</a:t>
            </a:r>
            <a:endParaRPr lang="nl-NL" noProof="0"/>
          </a:p>
          <a:p>
            <a:pPr lvl="6"/>
            <a:r>
              <a:rPr lang="nl-NL" noProof="0"/>
              <a:t>Sub-</a:t>
            </a:r>
            <a:r>
              <a:rPr lang="nl-NL" noProof="0" err="1"/>
              <a:t>bullet</a:t>
            </a:r>
            <a:r>
              <a:rPr lang="nl-NL" noProof="0"/>
              <a:t> #1</a:t>
            </a:r>
          </a:p>
          <a:p>
            <a:pPr lvl="7"/>
            <a:r>
              <a:rPr lang="nl-NL" noProof="0"/>
              <a:t>Sub-</a:t>
            </a:r>
            <a:r>
              <a:rPr lang="nl-NL" noProof="0" err="1"/>
              <a:t>bullet</a:t>
            </a:r>
            <a:r>
              <a:rPr lang="nl-NL" noProof="0"/>
              <a:t> #2</a:t>
            </a:r>
          </a:p>
          <a:p>
            <a:pPr lvl="8"/>
            <a:r>
              <a:rPr lang="nl-NL" noProof="0"/>
              <a:t>Leestekst</a:t>
            </a:r>
          </a:p>
        </p:txBody>
      </p:sp>
      <p:sp>
        <p:nvSpPr>
          <p:cNvPr id="4" name="Tijdelijke aanduiding voor datum 3"/>
          <p:cNvSpPr>
            <a:spLocks noGrp="1"/>
          </p:cNvSpPr>
          <p:nvPr>
            <p:ph type="dt" sz="half" idx="2"/>
          </p:nvPr>
        </p:nvSpPr>
        <p:spPr>
          <a:xfrm>
            <a:off x="5200650" y="7006942"/>
            <a:ext cx="1790700" cy="146895"/>
          </a:xfrm>
          <a:prstGeom prst="rect">
            <a:avLst/>
          </a:prstGeom>
        </p:spPr>
        <p:txBody>
          <a:bodyPr vert="horz" lIns="0" tIns="0" rIns="0" bIns="0" rtlCol="0" anchor="ctr">
            <a:normAutofit/>
          </a:bodyPr>
          <a:lstStyle>
            <a:lvl1pPr algn="ctr">
              <a:defRPr sz="1000">
                <a:solidFill>
                  <a:schemeClr val="tx2">
                    <a:lumMod val="60000"/>
                    <a:lumOff val="40000"/>
                  </a:schemeClr>
                </a:solidFill>
              </a:defRPr>
            </a:lvl1pPr>
          </a:lstStyle>
          <a:p>
            <a:fld id="{5D2F0D23-16FF-4B8A-97C4-057B56BBADCA}" type="datetime4">
              <a:rPr lang="nl-NL" noProof="0" smtClean="0"/>
              <a:t>20 mei 2025</a:t>
            </a:fld>
            <a:endParaRPr lang="nl-NL" noProof="0"/>
          </a:p>
        </p:txBody>
      </p:sp>
      <p:sp>
        <p:nvSpPr>
          <p:cNvPr id="5" name="Tijdelijke aanduiding voor voettekst 4"/>
          <p:cNvSpPr>
            <a:spLocks noGrp="1"/>
          </p:cNvSpPr>
          <p:nvPr>
            <p:ph type="ftr" sz="quarter" idx="3"/>
          </p:nvPr>
        </p:nvSpPr>
        <p:spPr>
          <a:xfrm>
            <a:off x="985754" y="6439260"/>
            <a:ext cx="4114800" cy="146895"/>
          </a:xfrm>
          <a:prstGeom prst="rect">
            <a:avLst/>
          </a:prstGeom>
        </p:spPr>
        <p:txBody>
          <a:bodyPr vert="horz" lIns="0" tIns="0" rIns="0" bIns="0" rtlCol="0" anchor="ctr">
            <a:normAutofit/>
          </a:bodyPr>
          <a:lstStyle>
            <a:lvl1pPr algn="l">
              <a:defRPr sz="1000">
                <a:solidFill>
                  <a:schemeClr val="tx2">
                    <a:lumMod val="60000"/>
                    <a:lumOff val="40000"/>
                  </a:schemeClr>
                </a:solidFill>
              </a:defRPr>
            </a:lvl1pPr>
          </a:lstStyle>
          <a:p>
            <a:r>
              <a:rPr lang="nl-NL" noProof="0"/>
              <a:t>Corporate template-set Centraal Beheer</a:t>
            </a:r>
          </a:p>
        </p:txBody>
      </p:sp>
      <p:sp>
        <p:nvSpPr>
          <p:cNvPr id="6" name="Tijdelijke aanduiding voor dianummer 5"/>
          <p:cNvSpPr>
            <a:spLocks noGrp="1"/>
          </p:cNvSpPr>
          <p:nvPr>
            <p:ph type="sldNum" sz="quarter" idx="4"/>
          </p:nvPr>
        </p:nvSpPr>
        <p:spPr>
          <a:xfrm>
            <a:off x="10712950" y="6439261"/>
            <a:ext cx="489284" cy="146894"/>
          </a:xfrm>
          <a:prstGeom prst="rect">
            <a:avLst/>
          </a:prstGeom>
        </p:spPr>
        <p:txBody>
          <a:bodyPr vert="horz" lIns="0" tIns="0" rIns="0" bIns="0" rtlCol="0" anchor="ctr">
            <a:normAutofit/>
          </a:bodyPr>
          <a:lstStyle>
            <a:lvl1pPr algn="r">
              <a:defRPr sz="1000">
                <a:solidFill>
                  <a:schemeClr val="tx2">
                    <a:lumMod val="60000"/>
                    <a:lumOff val="40000"/>
                  </a:schemeClr>
                </a:solidFill>
              </a:defRPr>
            </a:lvl1pPr>
          </a:lstStyle>
          <a:p>
            <a:fld id="{349D4BC3-1D0A-4AAC-AD11-ACAED0E980BA}" type="slidenum">
              <a:rPr lang="nl-NL" smtClean="0"/>
              <a:pPr/>
              <a:t>‹nr.›</a:t>
            </a:fld>
            <a:endParaRPr lang="nl-NL"/>
          </a:p>
        </p:txBody>
      </p:sp>
      <p:grpSp>
        <p:nvGrpSpPr>
          <p:cNvPr id="18" name="GRID" hidden="1"/>
          <p:cNvGrpSpPr/>
          <p:nvPr userDrawn="1"/>
        </p:nvGrpSpPr>
        <p:grpSpPr>
          <a:xfrm>
            <a:off x="-15597" y="0"/>
            <a:ext cx="12207598" cy="6858002"/>
            <a:chOff x="-15597" y="0"/>
            <a:chExt cx="12207598" cy="6858002"/>
          </a:xfrm>
        </p:grpSpPr>
        <p:sp>
          <p:nvSpPr>
            <p:cNvPr id="23" name="Rechthoek 22"/>
            <p:cNvSpPr/>
            <p:nvPr userDrawn="1"/>
          </p:nvSpPr>
          <p:spPr>
            <a:xfrm>
              <a:off x="0" y="0"/>
              <a:ext cx="12192000" cy="61361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4" name="Rechthoek 23"/>
            <p:cNvSpPr/>
            <p:nvPr userDrawn="1"/>
          </p:nvSpPr>
          <p:spPr>
            <a:xfrm>
              <a:off x="0" y="1306521"/>
              <a:ext cx="12192000" cy="37615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5" name="Rechthoek 24"/>
            <p:cNvSpPr/>
            <p:nvPr userDrawn="1"/>
          </p:nvSpPr>
          <p:spPr>
            <a:xfrm rot="5400000">
              <a:off x="-2938129"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6" name="Rechthoek 25"/>
            <p:cNvSpPr/>
            <p:nvPr userDrawn="1"/>
          </p:nvSpPr>
          <p:spPr>
            <a:xfrm rot="5400000">
              <a:off x="8268118" y="2934118"/>
              <a:ext cx="6858000" cy="9897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7" name="Rechthoek 26"/>
            <p:cNvSpPr/>
            <p:nvPr userDrawn="1"/>
          </p:nvSpPr>
          <p:spPr>
            <a:xfrm>
              <a:off x="0" y="972002"/>
              <a:ext cx="12192000" cy="814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8" name="Rechthoek 27"/>
            <p:cNvSpPr/>
            <p:nvPr userDrawn="1"/>
          </p:nvSpPr>
          <p:spPr>
            <a:xfrm>
              <a:off x="0" y="6586155"/>
              <a:ext cx="12192000" cy="27184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9" name="Rechthoek 28"/>
            <p:cNvSpPr/>
            <p:nvPr userDrawn="1"/>
          </p:nvSpPr>
          <p:spPr>
            <a:xfrm rot="5400000">
              <a:off x="8515065" y="3181066"/>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0" name="Rechthoek 29"/>
            <p:cNvSpPr/>
            <p:nvPr userDrawn="1"/>
          </p:nvSpPr>
          <p:spPr>
            <a:xfrm rot="5400000">
              <a:off x="-3191985" y="3181067"/>
              <a:ext cx="6858000"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1" name="Rechthoek 30"/>
            <p:cNvSpPr/>
            <p:nvPr userDrawn="1"/>
          </p:nvSpPr>
          <p:spPr>
            <a:xfrm>
              <a:off x="-15597" y="5943390"/>
              <a:ext cx="12207597" cy="49586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17" name="Logo">
            <a:extLst>
              <a:ext uri="{FF2B5EF4-FFF2-40B4-BE49-F238E27FC236}">
                <a16:creationId xmlns:a16="http://schemas.microsoft.com/office/drawing/2014/main" id="{82055DF0-D89C-B743-9764-39B528F37C60}"/>
              </a:ext>
            </a:extLst>
          </p:cNvPr>
          <p:cNvGrpSpPr/>
          <p:nvPr userDrawn="1"/>
        </p:nvGrpSpPr>
        <p:grpSpPr>
          <a:xfrm>
            <a:off x="11551853" y="243188"/>
            <a:ext cx="392212" cy="370423"/>
            <a:chOff x="1009650" y="393700"/>
            <a:chExt cx="1743075" cy="1646238"/>
          </a:xfrm>
        </p:grpSpPr>
        <p:sp>
          <p:nvSpPr>
            <p:cNvPr id="19" name="Freeform 8">
              <a:extLst>
                <a:ext uri="{FF2B5EF4-FFF2-40B4-BE49-F238E27FC236}">
                  <a16:creationId xmlns:a16="http://schemas.microsoft.com/office/drawing/2014/main" id="{294198F6-0D4D-8944-8341-7DD9D76E7EE0}"/>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0" name="Freeform 9">
              <a:extLst>
                <a:ext uri="{FF2B5EF4-FFF2-40B4-BE49-F238E27FC236}">
                  <a16:creationId xmlns:a16="http://schemas.microsoft.com/office/drawing/2014/main" id="{A2A7C4AC-11FE-574B-9D8F-D58626BF28F8}"/>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50508480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6" r:id="rId4"/>
    <p:sldLayoutId id="2147483659" r:id="rId5"/>
    <p:sldLayoutId id="2147483665" r:id="rId6"/>
    <p:sldLayoutId id="2147483667" r:id="rId7"/>
    <p:sldLayoutId id="2147483668" r:id="rId8"/>
    <p:sldLayoutId id="2147483660" r:id="rId9"/>
    <p:sldLayoutId id="2147483669" r:id="rId10"/>
    <p:sldLayoutId id="2147483661" r:id="rId11"/>
    <p:sldLayoutId id="2147483670" r:id="rId12"/>
    <p:sldLayoutId id="2147483664" r:id="rId13"/>
    <p:sldLayoutId id="2147483671" r:id="rId14"/>
    <p:sldLayoutId id="2147483673" r:id="rId15"/>
    <p:sldLayoutId id="2147483672" r:id="rId16"/>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youtube.com/watch?app=desktop&amp;v=5r1OCspw2-A&amp;feature=youtu.b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image" Target="../media/image9.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app=desktop&amp;v=5r1OCspw2-A&amp;feature=youtu.be" TargetMode="External"/><Relationship Id="rId5" Type="http://schemas.openxmlformats.org/officeDocument/2006/relationships/image" Target="../media/image8.jpg"/><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centraalbeheer.nl/zakelijk/bedrijfsverzekeringen/vereniging-stichting-verzekering" TargetMode="External"/><Relationship Id="rId2" Type="http://schemas.openxmlformats.org/officeDocument/2006/relationships/hyperlink" Target="https://www.centraalbeheer.nl/zakelijk/bedrijfsverzekeringen/vrijwilligersverzekering/vrijwilliger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7">
            <a:extLst>
              <a:ext uri="{FF2B5EF4-FFF2-40B4-BE49-F238E27FC236}">
                <a16:creationId xmlns:a16="http://schemas.microsoft.com/office/drawing/2014/main" id="{3B51660A-2406-1644-AB65-91EDFC42722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35" b="13677"/>
          <a:stretch/>
        </p:blipFill>
        <p:spPr>
          <a:xfrm>
            <a:off x="226204" y="-1"/>
            <a:ext cx="11703355" cy="6633007"/>
          </a:xfrm>
        </p:spPr>
      </p:pic>
      <p:sp>
        <p:nvSpPr>
          <p:cNvPr id="22" name="Ovaal 21">
            <a:extLst>
              <a:ext uri="{FF2B5EF4-FFF2-40B4-BE49-F238E27FC236}">
                <a16:creationId xmlns:a16="http://schemas.microsoft.com/office/drawing/2014/main" id="{DB3A56F9-537F-43D7-A54F-0A1860ECD048}"/>
              </a:ext>
            </a:extLst>
          </p:cNvPr>
          <p:cNvSpPr/>
          <p:nvPr/>
        </p:nvSpPr>
        <p:spPr>
          <a:xfrm rot="4200000">
            <a:off x="-1297897" y="3597241"/>
            <a:ext cx="8486396" cy="9504314"/>
          </a:xfrm>
          <a:prstGeom prst="ellipse">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0" bIns="144000" rtlCol="0" anchor="t"/>
          <a:lstStyle/>
          <a:p>
            <a:pPr marL="631825" defTabSz="719138">
              <a:tabLst>
                <a:tab pos="631825" algn="l"/>
              </a:tabLst>
            </a:pPr>
            <a:endParaRPr lang="nl-NL" sz="3600" b="1" dirty="0"/>
          </a:p>
          <a:p>
            <a:pPr marL="631825" defTabSz="719138">
              <a:tabLst>
                <a:tab pos="6318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p:txBody>
      </p:sp>
      <p:sp>
        <p:nvSpPr>
          <p:cNvPr id="16" name="Tijdelijke aanduiding voor voettekst 15"/>
          <p:cNvSpPr>
            <a:spLocks noGrp="1"/>
          </p:cNvSpPr>
          <p:nvPr>
            <p:ph type="ftr" sz="quarter" idx="4294967295"/>
          </p:nvPr>
        </p:nvSpPr>
        <p:spPr>
          <a:xfrm>
            <a:off x="985754" y="7013575"/>
            <a:ext cx="4114800" cy="146895"/>
          </a:xfrm>
        </p:spPr>
        <p:txBody>
          <a:bodyPr>
            <a:normAutofit lnSpcReduction="10000"/>
          </a:bodyPr>
          <a:lstStyle/>
          <a:p>
            <a:r>
              <a:rPr lang="en-US"/>
              <a:t>Presentatie Centraal Beheer</a:t>
            </a:r>
            <a:endParaRPr lang="nl-NL" dirty="0"/>
          </a:p>
        </p:txBody>
      </p:sp>
      <p:sp>
        <p:nvSpPr>
          <p:cNvPr id="6" name="Titel 5"/>
          <p:cNvSpPr>
            <a:spLocks noGrp="1"/>
          </p:cNvSpPr>
          <p:nvPr>
            <p:ph type="ctrTitle"/>
          </p:nvPr>
        </p:nvSpPr>
        <p:spPr>
          <a:xfrm>
            <a:off x="862678" y="5510994"/>
            <a:ext cx="6339605" cy="621450"/>
          </a:xfrm>
        </p:spPr>
        <p:txBody>
          <a:bodyPr/>
          <a:lstStyle/>
          <a:p>
            <a:pPr lvl="0">
              <a:lnSpc>
                <a:spcPct val="90000"/>
              </a:lnSpc>
              <a:spcBef>
                <a:spcPts val="0"/>
              </a:spcBef>
              <a:spcAft>
                <a:spcPts val="0"/>
              </a:spcAft>
              <a:defRPr/>
            </a:pPr>
            <a:r>
              <a:rPr lang="nl-NL" sz="4000" dirty="0">
                <a:latin typeface="Plastic Sans Bold"/>
              </a:rPr>
              <a:t> Vrijwilligersverzekering</a:t>
            </a:r>
          </a:p>
        </p:txBody>
      </p:sp>
      <p:grpSp>
        <p:nvGrpSpPr>
          <p:cNvPr id="5" name="Groep 4">
            <a:extLst>
              <a:ext uri="{FF2B5EF4-FFF2-40B4-BE49-F238E27FC236}">
                <a16:creationId xmlns:a16="http://schemas.microsoft.com/office/drawing/2014/main" id="{54F8049E-4C7C-4723-9235-04B21F06AC16}"/>
              </a:ext>
            </a:extLst>
          </p:cNvPr>
          <p:cNvGrpSpPr/>
          <p:nvPr/>
        </p:nvGrpSpPr>
        <p:grpSpPr>
          <a:xfrm>
            <a:off x="9971009" y="-781698"/>
            <a:ext cx="2856346" cy="2791726"/>
            <a:chOff x="9971009" y="-781698"/>
            <a:chExt cx="2856346" cy="2791726"/>
          </a:xfrm>
        </p:grpSpPr>
        <p:sp>
          <p:nvSpPr>
            <p:cNvPr id="11" name="Ovaal 10">
              <a:extLst>
                <a:ext uri="{FF2B5EF4-FFF2-40B4-BE49-F238E27FC236}">
                  <a16:creationId xmlns:a16="http://schemas.microsoft.com/office/drawing/2014/main" id="{066C22A7-4E4F-40FD-A1AF-B0A9E10FB6B0}"/>
                </a:ext>
              </a:extLst>
            </p:cNvPr>
            <p:cNvSpPr/>
            <p:nvPr/>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12" name="Groep 11">
              <a:extLst>
                <a:ext uri="{FF2B5EF4-FFF2-40B4-BE49-F238E27FC236}">
                  <a16:creationId xmlns:a16="http://schemas.microsoft.com/office/drawing/2014/main" id="{F6B96CEB-E32E-489D-AF71-49D649ADBCB2}"/>
                </a:ext>
              </a:extLst>
            </p:cNvPr>
            <p:cNvGrpSpPr/>
            <p:nvPr/>
          </p:nvGrpSpPr>
          <p:grpSpPr>
            <a:xfrm>
              <a:off x="10419412" y="261778"/>
              <a:ext cx="1510956" cy="1061805"/>
              <a:chOff x="10477832" y="203358"/>
              <a:chExt cx="1510956" cy="1061805"/>
            </a:xfrm>
          </p:grpSpPr>
          <p:sp>
            <p:nvSpPr>
              <p:cNvPr id="14" name="Freeform 6">
                <a:extLst>
                  <a:ext uri="{FF2B5EF4-FFF2-40B4-BE49-F238E27FC236}">
                    <a16:creationId xmlns:a16="http://schemas.microsoft.com/office/drawing/2014/main" id="{F8258DBF-73DC-43BA-BF41-7F0AC2499D60}"/>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a:extLst>
                  <a:ext uri="{FF2B5EF4-FFF2-40B4-BE49-F238E27FC236}">
                    <a16:creationId xmlns:a16="http://schemas.microsoft.com/office/drawing/2014/main" id="{24E709EA-8382-49CD-957C-42B378EC0466}"/>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9" name="Groep 18">
                <a:extLst>
                  <a:ext uri="{FF2B5EF4-FFF2-40B4-BE49-F238E27FC236}">
                    <a16:creationId xmlns:a16="http://schemas.microsoft.com/office/drawing/2014/main" id="{6F0B4291-B32F-4D84-91C7-C8733B2F8BA9}"/>
                  </a:ext>
                </a:extLst>
              </p:cNvPr>
              <p:cNvGrpSpPr/>
              <p:nvPr userDrawn="1"/>
            </p:nvGrpSpPr>
            <p:grpSpPr>
              <a:xfrm>
                <a:off x="11460771" y="203358"/>
                <a:ext cx="528017" cy="498683"/>
                <a:chOff x="1009650" y="393700"/>
                <a:chExt cx="1743075" cy="1646238"/>
              </a:xfrm>
            </p:grpSpPr>
            <p:sp>
              <p:nvSpPr>
                <p:cNvPr id="20" name="Freeform 8">
                  <a:extLst>
                    <a:ext uri="{FF2B5EF4-FFF2-40B4-BE49-F238E27FC236}">
                      <a16:creationId xmlns:a16="http://schemas.microsoft.com/office/drawing/2014/main" id="{4847E1F3-1334-4FE9-92B7-03E258E8408B}"/>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9">
                  <a:extLst>
                    <a:ext uri="{FF2B5EF4-FFF2-40B4-BE49-F238E27FC236}">
                      <a16:creationId xmlns:a16="http://schemas.microsoft.com/office/drawing/2014/main" id="{E1F5B473-DC50-45EA-A80B-5222C0037021}"/>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grpSp>
      <p:sp>
        <p:nvSpPr>
          <p:cNvPr id="2" name="Ovaal 1">
            <a:hlinkClick r:id="rId4"/>
            <a:extLst>
              <a:ext uri="{FF2B5EF4-FFF2-40B4-BE49-F238E27FC236}">
                <a16:creationId xmlns:a16="http://schemas.microsoft.com/office/drawing/2014/main" id="{C366FC8C-84E4-3B43-A6E9-8C5D535BE9F3}"/>
              </a:ext>
            </a:extLst>
          </p:cNvPr>
          <p:cNvSpPr/>
          <p:nvPr/>
        </p:nvSpPr>
        <p:spPr>
          <a:xfrm>
            <a:off x="10646392" y="5408666"/>
            <a:ext cx="698500" cy="698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 name="Driehoek 2">
            <a:hlinkClick r:id="rId4"/>
            <a:extLst>
              <a:ext uri="{FF2B5EF4-FFF2-40B4-BE49-F238E27FC236}">
                <a16:creationId xmlns:a16="http://schemas.microsoft.com/office/drawing/2014/main" id="{ABAAB958-0500-3B4E-89F8-C70A36139104}"/>
              </a:ext>
            </a:extLst>
          </p:cNvPr>
          <p:cNvSpPr/>
          <p:nvPr/>
        </p:nvSpPr>
        <p:spPr>
          <a:xfrm rot="5400000">
            <a:off x="10844340" y="5593433"/>
            <a:ext cx="381599" cy="3289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9" name="Afgeronde rechthoek 8">
            <a:extLst>
              <a:ext uri="{FF2B5EF4-FFF2-40B4-BE49-F238E27FC236}">
                <a16:creationId xmlns:a16="http://schemas.microsoft.com/office/drawing/2014/main" id="{8968FBD9-BB6E-B14C-BB88-33D7D4183A2A}"/>
              </a:ext>
            </a:extLst>
          </p:cNvPr>
          <p:cNvSpPr/>
          <p:nvPr/>
        </p:nvSpPr>
        <p:spPr>
          <a:xfrm>
            <a:off x="511214" y="216120"/>
            <a:ext cx="1575442" cy="1085441"/>
          </a:xfrm>
          <a:prstGeom prst="roundRect">
            <a:avLst>
              <a:gd name="adj" fmla="val 9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Tree>
    <p:extLst>
      <p:ext uri="{BB962C8B-B14F-4D97-AF65-F5344CB8AC3E}">
        <p14:creationId xmlns:p14="http://schemas.microsoft.com/office/powerpoint/2010/main" val="335756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Ongevallen en persoonlijke eigendommen</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353743" y="1990555"/>
            <a:ext cx="4472258"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sz="2000" dirty="0"/>
              <a:t>Overlijden</a:t>
            </a:r>
          </a:p>
          <a:p>
            <a:pPr lvl="5">
              <a:lnSpc>
                <a:spcPct val="140000"/>
              </a:lnSpc>
              <a:spcBef>
                <a:spcPts val="0"/>
              </a:spcBef>
              <a:spcAft>
                <a:spcPts val="0"/>
              </a:spcAft>
            </a:pPr>
            <a:r>
              <a:rPr lang="nl-NL" sz="2000" dirty="0"/>
              <a:t>Invaliditeit</a:t>
            </a:r>
            <a:br>
              <a:rPr lang="nl-NL" sz="2000" dirty="0"/>
            </a:br>
            <a:endParaRPr lang="nl-NL" sz="2000" dirty="0"/>
          </a:p>
          <a:p>
            <a:pPr lvl="5">
              <a:lnSpc>
                <a:spcPct val="140000"/>
              </a:lnSpc>
              <a:spcBef>
                <a:spcPts val="0"/>
              </a:spcBef>
              <a:spcAft>
                <a:spcPts val="0"/>
              </a:spcAft>
            </a:pPr>
            <a:r>
              <a:rPr lang="nl-NL" sz="2000" dirty="0"/>
              <a:t>Persoonlijke eigendommen</a:t>
            </a:r>
          </a:p>
        </p:txBody>
      </p:sp>
      <p:pic>
        <p:nvPicPr>
          <p:cNvPr id="4" name="Afbeelding 3">
            <a:extLst>
              <a:ext uri="{FF2B5EF4-FFF2-40B4-BE49-F238E27FC236}">
                <a16:creationId xmlns:a16="http://schemas.microsoft.com/office/drawing/2014/main" id="{DFEF291A-D8BE-C646-B76E-49478DC79791}"/>
              </a:ext>
            </a:extLst>
          </p:cNvPr>
          <p:cNvPicPr>
            <a:picLocks noChangeAspect="1"/>
          </p:cNvPicPr>
          <p:nvPr/>
        </p:nvPicPr>
        <p:blipFill rotWithShape="1">
          <a:blip r:embed="rId2">
            <a:extLst>
              <a:ext uri="{28A0092B-C50C-407E-A947-70E740481C1C}">
                <a14:useLocalDpi xmlns:a14="http://schemas.microsoft.com/office/drawing/2010/main" val="0"/>
              </a:ext>
            </a:extLst>
          </a:blip>
          <a:srcRect r="14200" b="26086"/>
          <a:stretch/>
        </p:blipFill>
        <p:spPr>
          <a:xfrm>
            <a:off x="4542071" y="1139655"/>
            <a:ext cx="7649930" cy="5718345"/>
          </a:xfrm>
          <a:prstGeom prst="rect">
            <a:avLst/>
          </a:prstGeom>
        </p:spPr>
      </p:pic>
    </p:spTree>
    <p:extLst>
      <p:ext uri="{BB962C8B-B14F-4D97-AF65-F5344CB8AC3E}">
        <p14:creationId xmlns:p14="http://schemas.microsoft.com/office/powerpoint/2010/main" val="56808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Aansprakelijkheidsverzekering voor rechtspersonen</a:t>
            </a:r>
          </a:p>
        </p:txBody>
      </p:sp>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dirty="0"/>
              <a:t>Schade aan derden (zaak- en/of letselschade)</a:t>
            </a:r>
          </a:p>
          <a:p>
            <a:pPr lvl="5">
              <a:lnSpc>
                <a:spcPct val="140000"/>
              </a:lnSpc>
              <a:spcBef>
                <a:spcPts val="0"/>
              </a:spcBef>
              <a:spcAft>
                <a:spcPts val="0"/>
              </a:spcAft>
            </a:pPr>
            <a:r>
              <a:rPr lang="nl-NL" dirty="0"/>
              <a:t>In relatie tot aansprakelijkheid m.b.t. vrijwilligerswerk</a:t>
            </a:r>
          </a:p>
          <a:p>
            <a:pPr lvl="5">
              <a:lnSpc>
                <a:spcPct val="140000"/>
              </a:lnSpc>
              <a:spcBef>
                <a:spcPts val="0"/>
              </a:spcBef>
              <a:spcAft>
                <a:spcPts val="0"/>
              </a:spcAft>
            </a:pPr>
            <a:r>
              <a:rPr lang="nl-NL" dirty="0"/>
              <a:t>Advies: beëindig de eigen aansprakelijkheidsverzekering niet</a:t>
            </a:r>
          </a:p>
          <a:p>
            <a:pPr lvl="5">
              <a:lnSpc>
                <a:spcPct val="140000"/>
              </a:lnSpc>
              <a:spcBef>
                <a:spcPts val="0"/>
              </a:spcBef>
              <a:spcAft>
                <a:spcPts val="0"/>
              </a:spcAft>
            </a:pPr>
            <a:r>
              <a:rPr lang="nl-NL" dirty="0"/>
              <a:t>Een vereniging/stichting loopt ook het risico aangesproken te worden voor gebeurtenissen die niet direct het gevolg zijn van of verband hebben met vrijwilligerswerk</a:t>
            </a:r>
          </a:p>
          <a:p>
            <a:pPr lvl="5">
              <a:lnSpc>
                <a:spcPct val="140000"/>
              </a:lnSpc>
              <a:spcBef>
                <a:spcPts val="0"/>
              </a:spcBef>
              <a:spcAft>
                <a:spcPts val="0"/>
              </a:spcAft>
            </a:pPr>
            <a:r>
              <a:rPr lang="nl-NL" dirty="0"/>
              <a:t>Aansprakelijkheid voor het gebouw/kantine (dakpan die op het hoofd van een bezoeker valt)</a:t>
            </a:r>
          </a:p>
          <a:p>
            <a:pPr lvl="5">
              <a:lnSpc>
                <a:spcPct val="140000"/>
              </a:lnSpc>
              <a:spcBef>
                <a:spcPts val="0"/>
              </a:spcBef>
              <a:spcAft>
                <a:spcPts val="0"/>
              </a:spcAft>
            </a:pPr>
            <a:r>
              <a:rPr lang="nl-NL" dirty="0"/>
              <a:t>Bezoeker van de kantine die van de (defecte) barkruk valt</a:t>
            </a:r>
          </a:p>
          <a:p>
            <a:pPr lvl="5">
              <a:lnSpc>
                <a:spcPct val="140000"/>
              </a:lnSpc>
              <a:spcBef>
                <a:spcPts val="0"/>
              </a:spcBef>
              <a:spcAft>
                <a:spcPts val="0"/>
              </a:spcAft>
            </a:pPr>
            <a:r>
              <a:rPr lang="nl-NL" dirty="0"/>
              <a:t>Werkgeversaansprakelijkheid van de organisatie voor haar vaste personeel. </a:t>
            </a:r>
          </a:p>
        </p:txBody>
      </p:sp>
      <p:pic>
        <p:nvPicPr>
          <p:cNvPr id="2" name="Afbeelding 1">
            <a:extLst>
              <a:ext uri="{FF2B5EF4-FFF2-40B4-BE49-F238E27FC236}">
                <a16:creationId xmlns:a16="http://schemas.microsoft.com/office/drawing/2014/main" id="{46749C7B-C013-5A4D-8A08-FD23D23F6925}"/>
              </a:ext>
            </a:extLst>
          </p:cNvPr>
          <p:cNvPicPr>
            <a:picLocks noChangeAspect="1"/>
          </p:cNvPicPr>
          <p:nvPr/>
        </p:nvPicPr>
        <p:blipFill>
          <a:blip r:embed="rId2"/>
          <a:stretch>
            <a:fillRect/>
          </a:stretch>
        </p:blipFill>
        <p:spPr>
          <a:xfrm>
            <a:off x="8213834" y="3983981"/>
            <a:ext cx="2957077" cy="2419427"/>
          </a:xfrm>
          <a:prstGeom prst="rect">
            <a:avLst/>
          </a:prstGeom>
        </p:spPr>
      </p:pic>
    </p:spTree>
    <p:extLst>
      <p:ext uri="{BB962C8B-B14F-4D97-AF65-F5344CB8AC3E}">
        <p14:creationId xmlns:p14="http://schemas.microsoft.com/office/powerpoint/2010/main" val="41324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Bestuurdersaansprakelijkheid voor vrijwilligers</a:t>
            </a:r>
          </a:p>
        </p:txBody>
      </p:sp>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9680299"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3">
              <a:lnSpc>
                <a:spcPct val="140000"/>
              </a:lnSpc>
              <a:spcBef>
                <a:spcPts val="0"/>
              </a:spcBef>
              <a:spcAft>
                <a:spcPts val="0"/>
              </a:spcAft>
            </a:pPr>
            <a:r>
              <a:rPr lang="nl-NL" dirty="0"/>
              <a:t>Risico om in privévermogen aangesproken te worden.</a:t>
            </a:r>
          </a:p>
          <a:p>
            <a:pPr lvl="5">
              <a:lnSpc>
                <a:spcPct val="140000"/>
              </a:lnSpc>
              <a:spcBef>
                <a:spcPts val="0"/>
              </a:spcBef>
              <a:spcAft>
                <a:spcPts val="0"/>
              </a:spcAft>
            </a:pPr>
            <a:endParaRPr lang="nl-NL" dirty="0"/>
          </a:p>
          <a:p>
            <a:pPr lvl="4">
              <a:lnSpc>
                <a:spcPct val="140000"/>
              </a:lnSpc>
              <a:spcBef>
                <a:spcPts val="0"/>
              </a:spcBef>
              <a:spcAft>
                <a:spcPts val="0"/>
              </a:spcAft>
            </a:pPr>
            <a:r>
              <a:rPr lang="nl-NL" dirty="0"/>
              <a:t>Waar kan het fout gaan voor een bestuurder?</a:t>
            </a:r>
          </a:p>
          <a:p>
            <a:pPr lvl="5">
              <a:lnSpc>
                <a:spcPct val="140000"/>
              </a:lnSpc>
              <a:spcBef>
                <a:spcPts val="0"/>
              </a:spcBef>
              <a:spcAft>
                <a:spcPts val="0"/>
              </a:spcAft>
            </a:pPr>
            <a:r>
              <a:rPr lang="nl-NL" dirty="0"/>
              <a:t>Verduistering gelden. Bestuur onvoldoende toezicht?</a:t>
            </a:r>
          </a:p>
          <a:p>
            <a:pPr lvl="5">
              <a:lnSpc>
                <a:spcPct val="140000"/>
              </a:lnSpc>
              <a:spcBef>
                <a:spcPts val="0"/>
              </a:spcBef>
              <a:spcAft>
                <a:spcPts val="0"/>
              </a:spcAft>
            </a:pPr>
            <a:r>
              <a:rPr lang="nl-NL" dirty="0"/>
              <a:t>Een onderdeel van de vereniging wil zich elders aansluiten. De rechtbank beoordeelt dit als onrechtmatig</a:t>
            </a:r>
          </a:p>
          <a:p>
            <a:pPr lvl="5">
              <a:lnSpc>
                <a:spcPct val="140000"/>
              </a:lnSpc>
              <a:spcBef>
                <a:spcPts val="0"/>
              </a:spcBef>
              <a:spcAft>
                <a:spcPts val="0"/>
              </a:spcAft>
            </a:pPr>
            <a:r>
              <a:rPr lang="nl-NL" dirty="0"/>
              <a:t>Penningmeester heeft gegevens doorgegeven. Geld van de rekening</a:t>
            </a:r>
          </a:p>
          <a:p>
            <a:pPr lvl="5">
              <a:lnSpc>
                <a:spcPct val="140000"/>
              </a:lnSpc>
              <a:spcBef>
                <a:spcPts val="0"/>
              </a:spcBef>
              <a:spcAft>
                <a:spcPts val="0"/>
              </a:spcAft>
            </a:pPr>
            <a:r>
              <a:rPr lang="nl-NL" dirty="0"/>
              <a:t>Gelden ontvreemd door de penningmeester. Bestuurder aansprakelijk gesteld</a:t>
            </a:r>
          </a:p>
          <a:p>
            <a:pPr lvl="5">
              <a:lnSpc>
                <a:spcPct val="140000"/>
              </a:lnSpc>
              <a:spcBef>
                <a:spcPts val="0"/>
              </a:spcBef>
              <a:spcAft>
                <a:spcPts val="0"/>
              </a:spcAft>
            </a:pPr>
            <a:r>
              <a:rPr lang="nl-NL" dirty="0"/>
              <a:t>Bestuurslid wordt aansprakelijk gesteld omdat hij gegevens zou hebben verstrekt aan iemand die zich  aan de telefoon voordeed als een medewerker van de Rabobank. Bijna EUR 20.000,- afgeschreven</a:t>
            </a:r>
          </a:p>
          <a:p>
            <a:pPr lvl="5">
              <a:lnSpc>
                <a:spcPct val="140000"/>
              </a:lnSpc>
              <a:spcBef>
                <a:spcPts val="0"/>
              </a:spcBef>
              <a:spcAft>
                <a:spcPts val="0"/>
              </a:spcAft>
            </a:pPr>
            <a:r>
              <a:rPr lang="nl-NL" dirty="0"/>
              <a:t>Claim curator naar aanleiding van faillissement</a:t>
            </a:r>
            <a:br>
              <a:rPr lang="nl-NL" dirty="0"/>
            </a:br>
            <a:endParaRPr lang="nl-NL" dirty="0"/>
          </a:p>
          <a:p>
            <a:pPr lvl="5">
              <a:lnSpc>
                <a:spcPct val="140000"/>
              </a:lnSpc>
              <a:spcBef>
                <a:spcPts val="0"/>
              </a:spcBef>
              <a:spcAft>
                <a:spcPts val="0"/>
              </a:spcAft>
            </a:pPr>
            <a:r>
              <a:rPr lang="nl-NL" dirty="0"/>
              <a:t>Wet Bestuur en Toezicht Rechtspersonen (WBTR) gaat in per 1 juli 2021.</a:t>
            </a:r>
          </a:p>
        </p:txBody>
      </p:sp>
      <p:pic>
        <p:nvPicPr>
          <p:cNvPr id="2" name="Afbeelding 1">
            <a:extLst>
              <a:ext uri="{FF2B5EF4-FFF2-40B4-BE49-F238E27FC236}">
                <a16:creationId xmlns:a16="http://schemas.microsoft.com/office/drawing/2014/main" id="{724506E1-EDDD-E94F-8948-CC362645A4B9}"/>
              </a:ext>
            </a:extLst>
          </p:cNvPr>
          <p:cNvPicPr>
            <a:picLocks noChangeAspect="1"/>
          </p:cNvPicPr>
          <p:nvPr/>
        </p:nvPicPr>
        <p:blipFill>
          <a:blip r:embed="rId2"/>
          <a:stretch>
            <a:fillRect/>
          </a:stretch>
        </p:blipFill>
        <p:spPr>
          <a:xfrm>
            <a:off x="10385975" y="3037731"/>
            <a:ext cx="1077779" cy="3470448"/>
          </a:xfrm>
          <a:prstGeom prst="rect">
            <a:avLst/>
          </a:prstGeom>
        </p:spPr>
      </p:pic>
    </p:spTree>
    <p:extLst>
      <p:ext uri="{BB962C8B-B14F-4D97-AF65-F5344CB8AC3E}">
        <p14:creationId xmlns:p14="http://schemas.microsoft.com/office/powerpoint/2010/main" val="268824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7" name="Tijdelijke aanduiding voor verticale tekst 2">
            <a:extLst>
              <a:ext uri="{FF2B5EF4-FFF2-40B4-BE49-F238E27FC236}">
                <a16:creationId xmlns:a16="http://schemas.microsoft.com/office/drawing/2014/main" id="{F320F760-7572-334A-A245-09BA33271273}"/>
              </a:ext>
            </a:extLst>
          </p:cNvPr>
          <p:cNvSpPr txBox="1">
            <a:spLocks/>
          </p:cNvSpPr>
          <p:nvPr/>
        </p:nvSpPr>
        <p:spPr>
          <a:xfrm>
            <a:off x="468042" y="1695372"/>
            <a:ext cx="5146373" cy="5327219"/>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sz="1400" dirty="0"/>
              <a:t>Casus:  “Leuker kunnen we het niet maken…”</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vrijwilligers van een sportvereniging ontvangen jarenlang een kleine vergoeding. De fiscus komt hierachter en stelt dat de vergoeding gezien moet worden als inkomen waarover inkomstenbelasting en sociale premies verschuldigd zijn.</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Hoewel het om kleine vergoedingen gaat, </a:t>
            </a:r>
            <a:br>
              <a:rPr lang="nl-NL" sz="1400" dirty="0"/>
            </a:br>
            <a:r>
              <a:rPr lang="nl-NL" sz="1400" dirty="0"/>
              <a:t>is - door de grote groep vrijwilligers en groot aantal jaren - de naheffing bijzonder fors.</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vereniging kan dit niet betalen en gaat failliet. De curator probeert het boedeltekort te verhalen op de privévermogens van de bestuursleden. </a:t>
            </a:r>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6330700" y="1695373"/>
            <a:ext cx="5146373"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sz="1400" dirty="0"/>
              <a:t>Casus: “het festival in verval”</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Een stichting van een festival wordt geconfronteerd met sterk tegenvallende aantallen bezoekers. Hierdoor is sprake van een zwaar tekort in de begroting en gaat de stichting failliet.</a:t>
            </a:r>
          </a:p>
          <a:p>
            <a:pPr lvl="3">
              <a:lnSpc>
                <a:spcPct val="140000"/>
              </a:lnSpc>
              <a:spcBef>
                <a:spcPts val="0"/>
              </a:spcBef>
              <a:spcAft>
                <a:spcPts val="0"/>
              </a:spcAft>
            </a:pPr>
            <a:endParaRPr lang="nl-NL" sz="1400" dirty="0"/>
          </a:p>
          <a:p>
            <a:pPr lvl="3">
              <a:lnSpc>
                <a:spcPct val="140000"/>
              </a:lnSpc>
              <a:spcBef>
                <a:spcPts val="0"/>
              </a:spcBef>
              <a:spcAft>
                <a:spcPts val="0"/>
              </a:spcAft>
            </a:pPr>
            <a:r>
              <a:rPr lang="nl-NL" sz="1400" dirty="0"/>
              <a:t>De achterblijvende crediteuren stellen de bestuursleden van de stichting hoofdelijk aansprakelijk.</a:t>
            </a:r>
          </a:p>
        </p:txBody>
      </p:sp>
    </p:spTree>
    <p:extLst>
      <p:ext uri="{BB962C8B-B14F-4D97-AF65-F5344CB8AC3E}">
        <p14:creationId xmlns:p14="http://schemas.microsoft.com/office/powerpoint/2010/main" val="239157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Verkeersaansprakelijkheidsverzekering voor rechtspersonen</a:t>
            </a:r>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6646564" y="1695373"/>
            <a:ext cx="4817190"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3">
              <a:lnSpc>
                <a:spcPct val="140000"/>
              </a:lnSpc>
              <a:spcBef>
                <a:spcPts val="0"/>
              </a:spcBef>
              <a:spcAft>
                <a:spcPts val="0"/>
              </a:spcAft>
            </a:pPr>
            <a:r>
              <a:rPr lang="nl-NL" dirty="0"/>
              <a:t>Ingrid is penningmeester bij de tennisclub en is voor de vereniging op weg met haar auto. Onderweg krijgt zij een ongeluk.</a:t>
            </a:r>
          </a:p>
          <a:p>
            <a:pPr lvl="3">
              <a:lnSpc>
                <a:spcPct val="140000"/>
              </a:lnSpc>
              <a:spcBef>
                <a:spcPts val="0"/>
              </a:spcBef>
              <a:spcAft>
                <a:spcPts val="0"/>
              </a:spcAft>
            </a:pPr>
            <a:endParaRPr lang="nl-NL" dirty="0"/>
          </a:p>
          <a:p>
            <a:pPr lvl="3">
              <a:lnSpc>
                <a:spcPct val="140000"/>
              </a:lnSpc>
              <a:spcBef>
                <a:spcPts val="0"/>
              </a:spcBef>
              <a:spcAft>
                <a:spcPts val="0"/>
              </a:spcAft>
            </a:pPr>
            <a:r>
              <a:rPr lang="nl-NL" dirty="0"/>
              <a:t>Ingrid loopt hierbij letsel op en de auto is zwaar beschadigd. Ingrid stelt de tennisclub aansprakelijk voor de geleden schade.</a:t>
            </a:r>
          </a:p>
          <a:p>
            <a:pPr lvl="3">
              <a:lnSpc>
                <a:spcPct val="140000"/>
              </a:lnSpc>
              <a:spcBef>
                <a:spcPts val="0"/>
              </a:spcBef>
              <a:spcAft>
                <a:spcPts val="0"/>
              </a:spcAft>
            </a:pPr>
            <a:endParaRPr lang="nl-NL" dirty="0"/>
          </a:p>
        </p:txBody>
      </p:sp>
      <p:pic>
        <p:nvPicPr>
          <p:cNvPr id="9" name="Afbeelding 8">
            <a:extLst>
              <a:ext uri="{FF2B5EF4-FFF2-40B4-BE49-F238E27FC236}">
                <a16:creationId xmlns:a16="http://schemas.microsoft.com/office/drawing/2014/main" id="{537439E4-1241-AA40-977D-EC6733791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9087"/>
            <a:ext cx="6096000" cy="5518913"/>
          </a:xfrm>
          <a:prstGeom prst="rect">
            <a:avLst/>
          </a:prstGeom>
        </p:spPr>
      </p:pic>
    </p:spTree>
    <p:extLst>
      <p:ext uri="{BB962C8B-B14F-4D97-AF65-F5344CB8AC3E}">
        <p14:creationId xmlns:p14="http://schemas.microsoft.com/office/powerpoint/2010/main" val="170227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5146373"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8">
              <a:lnSpc>
                <a:spcPct val="140000"/>
              </a:lnSpc>
              <a:spcBef>
                <a:spcPts val="0"/>
              </a:spcBef>
              <a:spcAft>
                <a:spcPts val="0"/>
              </a:spcAft>
            </a:pPr>
            <a:r>
              <a:rPr lang="nl-NL" sz="1400" dirty="0"/>
              <a:t>Bert-Jan is vrijwilliger bij het begeleiden van een carnavalsoptocht. Een dronken toeschouwer veroorzaakt overlast en wordt agressief. Wanneer de toeschouwer dreigend op de vrijwilliger afstapt, ontstaat er een worsteling. Bert-Jan gooit uit zelfverdediging de onruststoker op de grond. Deze breekt zijn heup. De onruststoker stelt Bert-Jan aansprakelijk voor geleden letselschade.</a:t>
            </a:r>
          </a:p>
          <a:p>
            <a:pPr lvl="8">
              <a:lnSpc>
                <a:spcPct val="140000"/>
              </a:lnSpc>
              <a:spcBef>
                <a:spcPts val="0"/>
              </a:spcBef>
              <a:spcAft>
                <a:spcPts val="0"/>
              </a:spcAft>
            </a:pPr>
            <a:endParaRPr lang="nl-NL" sz="1400" dirty="0"/>
          </a:p>
        </p:txBody>
      </p:sp>
      <p:sp>
        <p:nvSpPr>
          <p:cNvPr id="7" name="Tijdelijke aanduiding voor verticale tekst 2">
            <a:extLst>
              <a:ext uri="{FF2B5EF4-FFF2-40B4-BE49-F238E27FC236}">
                <a16:creationId xmlns:a16="http://schemas.microsoft.com/office/drawing/2014/main" id="{F320F760-7572-334A-A245-09BA33271273}"/>
              </a:ext>
            </a:extLst>
          </p:cNvPr>
          <p:cNvSpPr txBox="1">
            <a:spLocks/>
          </p:cNvSpPr>
          <p:nvPr/>
        </p:nvSpPr>
        <p:spPr>
          <a:xfrm>
            <a:off x="6317381" y="1695372"/>
            <a:ext cx="5146373" cy="5327219"/>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8">
              <a:lnSpc>
                <a:spcPct val="140000"/>
              </a:lnSpc>
              <a:spcBef>
                <a:spcPts val="0"/>
              </a:spcBef>
              <a:spcAft>
                <a:spcPts val="0"/>
              </a:spcAft>
            </a:pPr>
            <a:r>
              <a:rPr lang="nl-NL" sz="1400" dirty="0"/>
              <a:t>Hennie is vrijwilliger in het bejaardentehuis en brengt regelmatig de koffie rond. Het blijkt dat zij per abuis de koffiepot heeft schoongemaakt met een verkeerd (giftig) schoonmaakmiddel. Enkele patiënten worden ernstig ziek en er overlijdt zelfs iemand. Hennie wordt strafrechtelijk vervolgd voor dood door schuld.</a:t>
            </a: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Rechtsbijstandverzekering voor vrijwilligers</a:t>
            </a:r>
          </a:p>
        </p:txBody>
      </p:sp>
      <p:pic>
        <p:nvPicPr>
          <p:cNvPr id="2" name="Afbeelding 1">
            <a:extLst>
              <a:ext uri="{FF2B5EF4-FFF2-40B4-BE49-F238E27FC236}">
                <a16:creationId xmlns:a16="http://schemas.microsoft.com/office/drawing/2014/main" id="{1B42793C-6018-A246-9475-0BC73C3F5FCD}"/>
              </a:ext>
            </a:extLst>
          </p:cNvPr>
          <p:cNvPicPr>
            <a:picLocks noChangeAspect="1"/>
          </p:cNvPicPr>
          <p:nvPr/>
        </p:nvPicPr>
        <p:blipFill>
          <a:blip r:embed="rId2"/>
          <a:stretch>
            <a:fillRect/>
          </a:stretch>
        </p:blipFill>
        <p:spPr>
          <a:xfrm flipH="1">
            <a:off x="8616246" y="4467264"/>
            <a:ext cx="1753049" cy="2145586"/>
          </a:xfrm>
          <a:prstGeom prst="rect">
            <a:avLst/>
          </a:prstGeom>
        </p:spPr>
      </p:pic>
      <p:pic>
        <p:nvPicPr>
          <p:cNvPr id="3" name="Afbeelding 2">
            <a:extLst>
              <a:ext uri="{FF2B5EF4-FFF2-40B4-BE49-F238E27FC236}">
                <a16:creationId xmlns:a16="http://schemas.microsoft.com/office/drawing/2014/main" id="{3C819574-DE57-4446-AC03-E0D85CB78708}"/>
              </a:ext>
            </a:extLst>
          </p:cNvPr>
          <p:cNvPicPr>
            <a:picLocks noChangeAspect="1"/>
          </p:cNvPicPr>
          <p:nvPr/>
        </p:nvPicPr>
        <p:blipFill>
          <a:blip r:embed="rId3"/>
          <a:stretch>
            <a:fillRect/>
          </a:stretch>
        </p:blipFill>
        <p:spPr>
          <a:xfrm>
            <a:off x="7296913" y="3754452"/>
            <a:ext cx="932688" cy="2816352"/>
          </a:xfrm>
          <a:prstGeom prst="rect">
            <a:avLst/>
          </a:prstGeom>
        </p:spPr>
      </p:pic>
    </p:spTree>
    <p:extLst>
      <p:ext uri="{BB962C8B-B14F-4D97-AF65-F5344CB8AC3E}">
        <p14:creationId xmlns:p14="http://schemas.microsoft.com/office/powerpoint/2010/main" val="357528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468042" y="1695373"/>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Schade en dan?</a:t>
            </a:r>
          </a:p>
        </p:txBody>
      </p:sp>
      <p:pic>
        <p:nvPicPr>
          <p:cNvPr id="4" name="Afbeelding 3">
            <a:extLst>
              <a:ext uri="{FF2B5EF4-FFF2-40B4-BE49-F238E27FC236}">
                <a16:creationId xmlns:a16="http://schemas.microsoft.com/office/drawing/2014/main" id="{36E5EB59-0C03-1347-999A-D5BCEF3FF4FB}"/>
              </a:ext>
            </a:extLst>
          </p:cNvPr>
          <p:cNvPicPr>
            <a:picLocks noChangeAspect="1"/>
          </p:cNvPicPr>
          <p:nvPr/>
        </p:nvPicPr>
        <p:blipFill>
          <a:blip r:embed="rId2"/>
          <a:stretch>
            <a:fillRect/>
          </a:stretch>
        </p:blipFill>
        <p:spPr>
          <a:xfrm>
            <a:off x="6096000" y="3774613"/>
            <a:ext cx="4626356" cy="2701947"/>
          </a:xfrm>
          <a:prstGeom prst="rect">
            <a:avLst/>
          </a:prstGeom>
        </p:spPr>
      </p:pic>
    </p:spTree>
    <p:extLst>
      <p:ext uri="{BB962C8B-B14F-4D97-AF65-F5344CB8AC3E}">
        <p14:creationId xmlns:p14="http://schemas.microsoft.com/office/powerpoint/2010/main" val="125806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Wat zijn oorzaken van schade?</a:t>
            </a:r>
          </a:p>
        </p:txBody>
      </p:sp>
      <p:sp>
        <p:nvSpPr>
          <p:cNvPr id="7" name="Rechthoek met diagonaal twee afgeronde hoeken 6">
            <a:extLst>
              <a:ext uri="{FF2B5EF4-FFF2-40B4-BE49-F238E27FC236}">
                <a16:creationId xmlns:a16="http://schemas.microsoft.com/office/drawing/2014/main" id="{7AE15632-9734-F44E-8646-350B39C91B38}"/>
              </a:ext>
            </a:extLst>
          </p:cNvPr>
          <p:cNvSpPr/>
          <p:nvPr/>
        </p:nvSpPr>
        <p:spPr>
          <a:xfrm>
            <a:off x="506029" y="1773936"/>
            <a:ext cx="4797369" cy="3968496"/>
          </a:xfrm>
          <a:prstGeom prst="round2DiagRect">
            <a:avLst>
              <a:gd name="adj1" fmla="val 694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9" name="Picture 4">
            <a:extLst>
              <a:ext uri="{FF2B5EF4-FFF2-40B4-BE49-F238E27FC236}">
                <a16:creationId xmlns:a16="http://schemas.microsoft.com/office/drawing/2014/main" id="{9AA7CA99-B687-1D48-BF28-51496BD60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86" t="23440" r="28604" b="17912"/>
          <a:stretch/>
        </p:blipFill>
        <p:spPr bwMode="auto">
          <a:xfrm>
            <a:off x="768095" y="2033018"/>
            <a:ext cx="4279629" cy="34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Grafiek 1">
            <a:extLst>
              <a:ext uri="{FF2B5EF4-FFF2-40B4-BE49-F238E27FC236}">
                <a16:creationId xmlns:a16="http://schemas.microsoft.com/office/drawing/2014/main" id="{7CDD485C-2F18-C34F-8E9B-145C3D72AD69}"/>
              </a:ext>
            </a:extLst>
          </p:cNvPr>
          <p:cNvGraphicFramePr>
            <a:graphicFrameLocks/>
          </p:cNvGraphicFramePr>
          <p:nvPr>
            <p:extLst>
              <p:ext uri="{D42A27DB-BD31-4B8C-83A1-F6EECF244321}">
                <p14:modId xmlns:p14="http://schemas.microsoft.com/office/powerpoint/2010/main" val="2921764607"/>
              </p:ext>
            </p:extLst>
          </p:nvPr>
        </p:nvGraphicFramePr>
        <p:xfrm>
          <a:off x="5808068" y="1773936"/>
          <a:ext cx="5655686" cy="4114800"/>
        </p:xfrm>
        <a:graphic>
          <a:graphicData uri="http://schemas.openxmlformats.org/presentationml/2006/ole">
            <mc:AlternateContent xmlns:mc="http://schemas.openxmlformats.org/markup-compatibility/2006">
              <mc:Choice xmlns:v="urn:schemas-microsoft-com:vml" Requires="v">
                <p:oleObj r:id="rId3" imgW="16319500" imgH="10680700" progId="Excel.Chart.8">
                  <p:embed/>
                </p:oleObj>
              </mc:Choice>
              <mc:Fallback>
                <p:oleObj r:id="rId3" imgW="16319500" imgH="10680700" progId="Excel.Chart.8">
                  <p:embed/>
                  <p:pic>
                    <p:nvPicPr>
                      <p:cNvPr id="10" name="Grafiek 1">
                        <a:extLst>
                          <a:ext uri="{FF2B5EF4-FFF2-40B4-BE49-F238E27FC236}">
                            <a16:creationId xmlns:a16="http://schemas.microsoft.com/office/drawing/2014/main" id="{7CDD485C-2F18-C34F-8E9B-145C3D72AD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068" y="1773936"/>
                        <a:ext cx="5655686"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704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2937597" y="-4485971"/>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Samenvatting Vrijwilligersverzekering (1)</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695373"/>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r>
              <a:rPr lang="nl-NL" altLang="nl-NL" dirty="0"/>
              <a:t>De belangrijkste kernwoorden: </a:t>
            </a:r>
          </a:p>
          <a:p>
            <a:pPr>
              <a:buFontTx/>
              <a:buChar char="•"/>
            </a:pPr>
            <a:r>
              <a:rPr lang="nl-NL" altLang="nl-NL" dirty="0"/>
              <a:t>Sociaal maatschappelijk belang</a:t>
            </a:r>
          </a:p>
          <a:p>
            <a:pPr>
              <a:buFontTx/>
              <a:buChar char="•"/>
            </a:pPr>
            <a:r>
              <a:rPr lang="nl-NL" altLang="nl-NL" dirty="0"/>
              <a:t>Onbetaald</a:t>
            </a:r>
          </a:p>
          <a:p>
            <a:pPr>
              <a:buFontTx/>
              <a:buChar char="•"/>
            </a:pPr>
            <a:r>
              <a:rPr lang="nl-NL" altLang="nl-NL" dirty="0"/>
              <a:t>Geen vervanging van betaald werk</a:t>
            </a:r>
          </a:p>
          <a:p>
            <a:pPr>
              <a:buFontTx/>
              <a:buChar char="•"/>
            </a:pPr>
            <a:endParaRPr lang="nl-NL" altLang="nl-NL" dirty="0"/>
          </a:p>
        </p:txBody>
      </p:sp>
      <p:pic>
        <p:nvPicPr>
          <p:cNvPr id="2" name="Afbeelding 1">
            <a:extLst>
              <a:ext uri="{FF2B5EF4-FFF2-40B4-BE49-F238E27FC236}">
                <a16:creationId xmlns:a16="http://schemas.microsoft.com/office/drawing/2014/main" id="{FA5A6AF4-2596-C342-9B7D-B87A3B95A719}"/>
              </a:ext>
            </a:extLst>
          </p:cNvPr>
          <p:cNvPicPr>
            <a:picLocks noChangeAspect="1"/>
          </p:cNvPicPr>
          <p:nvPr/>
        </p:nvPicPr>
        <p:blipFill>
          <a:blip r:embed="rId2"/>
          <a:stretch>
            <a:fillRect/>
          </a:stretch>
        </p:blipFill>
        <p:spPr>
          <a:xfrm>
            <a:off x="6576604" y="3090282"/>
            <a:ext cx="2629176" cy="3365345"/>
          </a:xfrm>
          <a:prstGeom prst="rect">
            <a:avLst/>
          </a:prstGeom>
        </p:spPr>
      </p:pic>
    </p:spTree>
    <p:extLst>
      <p:ext uri="{BB962C8B-B14F-4D97-AF65-F5344CB8AC3E}">
        <p14:creationId xmlns:p14="http://schemas.microsoft.com/office/powerpoint/2010/main" val="109741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6" name="Tijdelijke aanduiding voor verticale tekst 2">
            <a:extLst>
              <a:ext uri="{FF2B5EF4-FFF2-40B4-BE49-F238E27FC236}">
                <a16:creationId xmlns:a16="http://schemas.microsoft.com/office/drawing/2014/main" id="{4C79E770-AD29-C04C-95F6-74D2C627C00B}"/>
              </a:ext>
            </a:extLst>
          </p:cNvPr>
          <p:cNvSpPr txBox="1">
            <a:spLocks/>
          </p:cNvSpPr>
          <p:nvPr/>
        </p:nvSpPr>
        <p:spPr>
          <a:xfrm>
            <a:off x="2937597" y="-4485971"/>
            <a:ext cx="631680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a:buFontTx/>
              <a:buChar char="•"/>
            </a:pPr>
            <a:r>
              <a:rPr lang="nl-NL" altLang="nl-NL" dirty="0"/>
              <a:t>Vrijwilliger (of organisatie) meldt schade bij gemeente via (digitaal) schadeformulier</a:t>
            </a:r>
          </a:p>
          <a:p>
            <a:pPr>
              <a:buFontTx/>
              <a:buChar char="•"/>
            </a:pPr>
            <a:r>
              <a:rPr lang="nl-NL" altLang="nl-NL" dirty="0"/>
              <a:t>Gemeente meldt schade bij Centraal Beheer</a:t>
            </a:r>
          </a:p>
          <a:p>
            <a:pPr>
              <a:buFontTx/>
              <a:buChar char="•"/>
            </a:pPr>
            <a:r>
              <a:rPr lang="nl-NL" altLang="nl-NL" dirty="0"/>
              <a:t>Centraal Beheer wikkelt schade af met benadeelde</a:t>
            </a:r>
          </a:p>
          <a:p>
            <a:pPr>
              <a:buFontTx/>
              <a:buChar char="•"/>
            </a:pPr>
            <a:r>
              <a:rPr lang="nl-NL" altLang="nl-NL" dirty="0"/>
              <a:t>De gemeente wordt op de hoogte gehouden van de afwikkeling van de schade.</a:t>
            </a:r>
            <a:endParaRPr lang="nl-NL" altLang="nl-NL" dirty="0">
              <a:solidFill>
                <a:srgbClr val="34A00A"/>
              </a:solidFill>
              <a:cs typeface="Arial" panose="020B0604020202020204" pitchFamily="34" charset="0"/>
            </a:endParaRPr>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Samenvatting Vrijwilligersverzekering (2)</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695373"/>
            <a:ext cx="6409836"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r>
              <a:rPr lang="nl-NL" altLang="nl-NL" dirty="0"/>
              <a:t>Secundaire dekking</a:t>
            </a:r>
          </a:p>
          <a:p>
            <a:pPr lvl="3"/>
            <a:r>
              <a:rPr lang="nl-NL" altLang="nl-NL" dirty="0"/>
              <a:t>Voor alle verzekeringen (behalve de Ongevallenverzekering) geldt: </a:t>
            </a:r>
          </a:p>
          <a:p>
            <a:pPr lvl="3"/>
            <a:r>
              <a:rPr lang="nl-NL" altLang="nl-NL" dirty="0"/>
              <a:t>Deze verzekeringen zijn alleen van kracht voor zover de schade niet is gedekt door een andere verzekering al dan niet van oudere datum.</a:t>
            </a:r>
          </a:p>
          <a:p>
            <a:pPr lvl="3"/>
            <a:endParaRPr lang="nl-NL" altLang="nl-NL" dirty="0"/>
          </a:p>
          <a:p>
            <a:pPr lvl="4"/>
            <a:r>
              <a:rPr lang="nl-NL" altLang="nl-NL" dirty="0"/>
              <a:t>Verzekeringsgebied </a:t>
            </a:r>
          </a:p>
          <a:p>
            <a:pPr lvl="3"/>
            <a:r>
              <a:rPr lang="nl-NL" altLang="nl-NL" dirty="0"/>
              <a:t>Europadekking (als de activiteit vanuit Nederland is georganiseerd)</a:t>
            </a:r>
          </a:p>
          <a:p>
            <a:pPr lvl="3"/>
            <a:r>
              <a:rPr lang="nl-NL" altLang="nl-NL" dirty="0"/>
              <a:t>Vrijwilligers uit een verzekerde gemeente zijn altijd verzekerd.</a:t>
            </a:r>
          </a:p>
        </p:txBody>
      </p:sp>
      <p:pic>
        <p:nvPicPr>
          <p:cNvPr id="3" name="Afbeelding 2">
            <a:extLst>
              <a:ext uri="{FF2B5EF4-FFF2-40B4-BE49-F238E27FC236}">
                <a16:creationId xmlns:a16="http://schemas.microsoft.com/office/drawing/2014/main" id="{371C67C1-60AB-B54E-B8EF-13163A79B3F3}"/>
              </a:ext>
            </a:extLst>
          </p:cNvPr>
          <p:cNvPicPr>
            <a:picLocks noChangeAspect="1"/>
          </p:cNvPicPr>
          <p:nvPr/>
        </p:nvPicPr>
        <p:blipFill>
          <a:blip r:embed="rId2"/>
          <a:stretch>
            <a:fillRect/>
          </a:stretch>
        </p:blipFill>
        <p:spPr>
          <a:xfrm>
            <a:off x="6877878" y="3894968"/>
            <a:ext cx="3867150" cy="2597340"/>
          </a:xfrm>
          <a:prstGeom prst="rect">
            <a:avLst/>
          </a:prstGeom>
        </p:spPr>
      </p:pic>
    </p:spTree>
    <p:extLst>
      <p:ext uri="{BB962C8B-B14F-4D97-AF65-F5344CB8AC3E}">
        <p14:creationId xmlns:p14="http://schemas.microsoft.com/office/powerpoint/2010/main" val="11274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7">
            <a:extLst>
              <a:ext uri="{FF2B5EF4-FFF2-40B4-BE49-F238E27FC236}">
                <a16:creationId xmlns:a16="http://schemas.microsoft.com/office/drawing/2014/main" id="{3B51660A-2406-1644-AB65-91EDFC427224}"/>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t="1335" b="13677"/>
          <a:stretch/>
        </p:blipFill>
        <p:spPr>
          <a:xfrm>
            <a:off x="226204" y="-1"/>
            <a:ext cx="11703355" cy="6633007"/>
          </a:xfrm>
        </p:spPr>
      </p:pic>
      <p:sp>
        <p:nvSpPr>
          <p:cNvPr id="22" name="Ovaal 21">
            <a:extLst>
              <a:ext uri="{FF2B5EF4-FFF2-40B4-BE49-F238E27FC236}">
                <a16:creationId xmlns:a16="http://schemas.microsoft.com/office/drawing/2014/main" id="{DB3A56F9-537F-43D7-A54F-0A1860ECD048}"/>
              </a:ext>
            </a:extLst>
          </p:cNvPr>
          <p:cNvSpPr/>
          <p:nvPr/>
        </p:nvSpPr>
        <p:spPr>
          <a:xfrm rot="4200000">
            <a:off x="-1297897" y="3597241"/>
            <a:ext cx="8486396" cy="9504314"/>
          </a:xfrm>
          <a:prstGeom prst="ellipse">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0" bIns="144000" rtlCol="0" anchor="t"/>
          <a:lstStyle/>
          <a:p>
            <a:pPr marL="631825" defTabSz="719138">
              <a:tabLst>
                <a:tab pos="631825" algn="l"/>
              </a:tabLst>
            </a:pPr>
            <a:endParaRPr lang="nl-NL" sz="3600" b="1" dirty="0"/>
          </a:p>
          <a:p>
            <a:pPr marL="631825" defTabSz="719138">
              <a:tabLst>
                <a:tab pos="6318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a:p>
            <a:pPr marL="174625" defTabSz="719138">
              <a:tabLst>
                <a:tab pos="174625" algn="l"/>
              </a:tabLst>
            </a:pPr>
            <a:endParaRPr lang="nl-NL" sz="3600" b="1" dirty="0"/>
          </a:p>
        </p:txBody>
      </p:sp>
      <p:sp>
        <p:nvSpPr>
          <p:cNvPr id="16" name="Tijdelijke aanduiding voor voettekst 15"/>
          <p:cNvSpPr>
            <a:spLocks noGrp="1"/>
          </p:cNvSpPr>
          <p:nvPr>
            <p:ph type="ftr" sz="quarter" idx="4294967295"/>
          </p:nvPr>
        </p:nvSpPr>
        <p:spPr>
          <a:xfrm>
            <a:off x="985754" y="7013575"/>
            <a:ext cx="4114800" cy="146895"/>
          </a:xfrm>
        </p:spPr>
        <p:txBody>
          <a:bodyPr>
            <a:normAutofit lnSpcReduction="10000"/>
          </a:bodyPr>
          <a:lstStyle/>
          <a:p>
            <a:r>
              <a:rPr lang="en-US"/>
              <a:t>Presentatie Centraal Beheer</a:t>
            </a:r>
            <a:endParaRPr lang="nl-NL" dirty="0"/>
          </a:p>
        </p:txBody>
      </p:sp>
      <p:sp>
        <p:nvSpPr>
          <p:cNvPr id="6" name="Titel 5"/>
          <p:cNvSpPr>
            <a:spLocks noGrp="1"/>
          </p:cNvSpPr>
          <p:nvPr>
            <p:ph type="ctrTitle"/>
          </p:nvPr>
        </p:nvSpPr>
        <p:spPr>
          <a:xfrm>
            <a:off x="862678" y="5510994"/>
            <a:ext cx="6339605" cy="621450"/>
          </a:xfrm>
        </p:spPr>
        <p:txBody>
          <a:bodyPr/>
          <a:lstStyle/>
          <a:p>
            <a:pPr lvl="0">
              <a:lnSpc>
                <a:spcPct val="90000"/>
              </a:lnSpc>
              <a:spcBef>
                <a:spcPts val="0"/>
              </a:spcBef>
              <a:spcAft>
                <a:spcPts val="0"/>
              </a:spcAft>
              <a:defRPr/>
            </a:pPr>
            <a:r>
              <a:rPr lang="nl-NL" sz="4000" dirty="0">
                <a:latin typeface="Plastic Sans Bold"/>
              </a:rPr>
              <a:t>VNG Vrijwilligersverzekering</a:t>
            </a:r>
          </a:p>
        </p:txBody>
      </p:sp>
      <p:grpSp>
        <p:nvGrpSpPr>
          <p:cNvPr id="5" name="Groep 4">
            <a:extLst>
              <a:ext uri="{FF2B5EF4-FFF2-40B4-BE49-F238E27FC236}">
                <a16:creationId xmlns:a16="http://schemas.microsoft.com/office/drawing/2014/main" id="{54F8049E-4C7C-4723-9235-04B21F06AC16}"/>
              </a:ext>
            </a:extLst>
          </p:cNvPr>
          <p:cNvGrpSpPr/>
          <p:nvPr/>
        </p:nvGrpSpPr>
        <p:grpSpPr>
          <a:xfrm>
            <a:off x="9971009" y="-781698"/>
            <a:ext cx="2856346" cy="2791726"/>
            <a:chOff x="9971009" y="-781698"/>
            <a:chExt cx="2856346" cy="2791726"/>
          </a:xfrm>
        </p:grpSpPr>
        <p:sp>
          <p:nvSpPr>
            <p:cNvPr id="11" name="Ovaal 10">
              <a:extLst>
                <a:ext uri="{FF2B5EF4-FFF2-40B4-BE49-F238E27FC236}">
                  <a16:creationId xmlns:a16="http://schemas.microsoft.com/office/drawing/2014/main" id="{066C22A7-4E4F-40FD-A1AF-B0A9E10FB6B0}"/>
                </a:ext>
              </a:extLst>
            </p:cNvPr>
            <p:cNvSpPr/>
            <p:nvPr/>
          </p:nvSpPr>
          <p:spPr>
            <a:xfrm>
              <a:off x="9971009" y="-781698"/>
              <a:ext cx="2856346" cy="279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nvGrpSpPr>
            <p:cNvPr id="12" name="Groep 11">
              <a:extLst>
                <a:ext uri="{FF2B5EF4-FFF2-40B4-BE49-F238E27FC236}">
                  <a16:creationId xmlns:a16="http://schemas.microsoft.com/office/drawing/2014/main" id="{F6B96CEB-E32E-489D-AF71-49D649ADBCB2}"/>
                </a:ext>
              </a:extLst>
            </p:cNvPr>
            <p:cNvGrpSpPr/>
            <p:nvPr/>
          </p:nvGrpSpPr>
          <p:grpSpPr>
            <a:xfrm>
              <a:off x="10419412" y="261778"/>
              <a:ext cx="1510956" cy="1061805"/>
              <a:chOff x="10477832" y="203358"/>
              <a:chExt cx="1510956" cy="1061805"/>
            </a:xfrm>
          </p:grpSpPr>
          <p:sp>
            <p:nvSpPr>
              <p:cNvPr id="14" name="Freeform 6">
                <a:extLst>
                  <a:ext uri="{FF2B5EF4-FFF2-40B4-BE49-F238E27FC236}">
                    <a16:creationId xmlns:a16="http://schemas.microsoft.com/office/drawing/2014/main" id="{F8258DBF-73DC-43BA-BF41-7F0AC2499D60}"/>
                  </a:ext>
                </a:extLst>
              </p:cNvPr>
              <p:cNvSpPr>
                <a:spLocks noEditPoints="1"/>
              </p:cNvSpPr>
              <p:nvPr userDrawn="1"/>
            </p:nvSpPr>
            <p:spPr bwMode="auto">
              <a:xfrm>
                <a:off x="10477832" y="775617"/>
                <a:ext cx="1269549" cy="219286"/>
              </a:xfrm>
              <a:custGeom>
                <a:avLst/>
                <a:gdLst>
                  <a:gd name="T0" fmla="*/ 4318 w 5280"/>
                  <a:gd name="T1" fmla="*/ 533 h 912"/>
                  <a:gd name="T2" fmla="*/ 4369 w 5280"/>
                  <a:gd name="T3" fmla="*/ 739 h 912"/>
                  <a:gd name="T4" fmla="*/ 4598 w 5280"/>
                  <a:gd name="T5" fmla="*/ 653 h 912"/>
                  <a:gd name="T6" fmla="*/ 4590 w 5280"/>
                  <a:gd name="T7" fmla="*/ 427 h 912"/>
                  <a:gd name="T8" fmla="*/ 3584 w 5280"/>
                  <a:gd name="T9" fmla="*/ 436 h 912"/>
                  <a:gd name="T10" fmla="*/ 3508 w 5280"/>
                  <a:gd name="T11" fmla="*/ 676 h 912"/>
                  <a:gd name="T12" fmla="*/ 3704 w 5280"/>
                  <a:gd name="T13" fmla="*/ 735 h 912"/>
                  <a:gd name="T14" fmla="*/ 3822 w 5280"/>
                  <a:gd name="T15" fmla="*/ 505 h 912"/>
                  <a:gd name="T16" fmla="*/ 1130 w 5280"/>
                  <a:gd name="T17" fmla="*/ 385 h 912"/>
                  <a:gd name="T18" fmla="*/ 955 w 5280"/>
                  <a:gd name="T19" fmla="*/ 512 h 912"/>
                  <a:gd name="T20" fmla="*/ 1159 w 5280"/>
                  <a:gd name="T21" fmla="*/ 387 h 912"/>
                  <a:gd name="T22" fmla="*/ 4647 w 5280"/>
                  <a:gd name="T23" fmla="*/ 291 h 912"/>
                  <a:gd name="T24" fmla="*/ 4733 w 5280"/>
                  <a:gd name="T25" fmla="*/ 895 h 912"/>
                  <a:gd name="T26" fmla="*/ 4417 w 5280"/>
                  <a:gd name="T27" fmla="*/ 907 h 912"/>
                  <a:gd name="T28" fmla="*/ 4152 w 5280"/>
                  <a:gd name="T29" fmla="*/ 792 h 912"/>
                  <a:gd name="T30" fmla="*/ 4137 w 5280"/>
                  <a:gd name="T31" fmla="*/ 518 h 912"/>
                  <a:gd name="T32" fmla="*/ 4337 w 5280"/>
                  <a:gd name="T33" fmla="*/ 272 h 912"/>
                  <a:gd name="T34" fmla="*/ 3794 w 5280"/>
                  <a:gd name="T35" fmla="*/ 261 h 912"/>
                  <a:gd name="T36" fmla="*/ 3906 w 5280"/>
                  <a:gd name="T37" fmla="*/ 255 h 912"/>
                  <a:gd name="T38" fmla="*/ 3704 w 5280"/>
                  <a:gd name="T39" fmla="*/ 872 h 912"/>
                  <a:gd name="T40" fmla="*/ 3394 w 5280"/>
                  <a:gd name="T41" fmla="*/ 853 h 912"/>
                  <a:gd name="T42" fmla="*/ 3314 w 5280"/>
                  <a:gd name="T43" fmla="*/ 602 h 912"/>
                  <a:gd name="T44" fmla="*/ 3451 w 5280"/>
                  <a:gd name="T45" fmla="*/ 326 h 912"/>
                  <a:gd name="T46" fmla="*/ 3296 w 5280"/>
                  <a:gd name="T47" fmla="*/ 242 h 912"/>
                  <a:gd name="T48" fmla="*/ 3121 w 5280"/>
                  <a:gd name="T49" fmla="*/ 436 h 912"/>
                  <a:gd name="T50" fmla="*/ 2910 w 5280"/>
                  <a:gd name="T51" fmla="*/ 255 h 912"/>
                  <a:gd name="T52" fmla="*/ 3218 w 5280"/>
                  <a:gd name="T53" fmla="*/ 246 h 912"/>
                  <a:gd name="T54" fmla="*/ 2134 w 5280"/>
                  <a:gd name="T55" fmla="*/ 311 h 912"/>
                  <a:gd name="T56" fmla="*/ 2157 w 5280"/>
                  <a:gd name="T57" fmla="*/ 552 h 912"/>
                  <a:gd name="T58" fmla="*/ 1976 w 5280"/>
                  <a:gd name="T59" fmla="*/ 455 h 912"/>
                  <a:gd name="T60" fmla="*/ 1812 w 5280"/>
                  <a:gd name="T61" fmla="*/ 417 h 912"/>
                  <a:gd name="T62" fmla="*/ 1450 w 5280"/>
                  <a:gd name="T63" fmla="*/ 895 h 912"/>
                  <a:gd name="T64" fmla="*/ 1846 w 5280"/>
                  <a:gd name="T65" fmla="*/ 267 h 912"/>
                  <a:gd name="T66" fmla="*/ 1292 w 5280"/>
                  <a:gd name="T67" fmla="*/ 271 h 912"/>
                  <a:gd name="T68" fmla="*/ 1416 w 5280"/>
                  <a:gd name="T69" fmla="*/ 499 h 912"/>
                  <a:gd name="T70" fmla="*/ 976 w 5280"/>
                  <a:gd name="T71" fmla="*/ 718 h 912"/>
                  <a:gd name="T72" fmla="*/ 1214 w 5280"/>
                  <a:gd name="T73" fmla="*/ 724 h 912"/>
                  <a:gd name="T74" fmla="*/ 1126 w 5280"/>
                  <a:gd name="T75" fmla="*/ 909 h 912"/>
                  <a:gd name="T76" fmla="*/ 821 w 5280"/>
                  <a:gd name="T77" fmla="*/ 808 h 912"/>
                  <a:gd name="T78" fmla="*/ 777 w 5280"/>
                  <a:gd name="T79" fmla="*/ 535 h 912"/>
                  <a:gd name="T80" fmla="*/ 983 w 5280"/>
                  <a:gd name="T81" fmla="*/ 274 h 912"/>
                  <a:gd name="T82" fmla="*/ 2788 w 5280"/>
                  <a:gd name="T83" fmla="*/ 255 h 912"/>
                  <a:gd name="T84" fmla="*/ 2487 w 5280"/>
                  <a:gd name="T85" fmla="*/ 730 h 912"/>
                  <a:gd name="T86" fmla="*/ 2691 w 5280"/>
                  <a:gd name="T87" fmla="*/ 848 h 912"/>
                  <a:gd name="T88" fmla="*/ 2412 w 5280"/>
                  <a:gd name="T89" fmla="*/ 897 h 912"/>
                  <a:gd name="T90" fmla="*/ 2294 w 5280"/>
                  <a:gd name="T91" fmla="*/ 670 h 912"/>
                  <a:gd name="T92" fmla="*/ 526 w 5280"/>
                  <a:gd name="T93" fmla="*/ 38 h 912"/>
                  <a:gd name="T94" fmla="*/ 791 w 5280"/>
                  <a:gd name="T95" fmla="*/ 145 h 912"/>
                  <a:gd name="T96" fmla="*/ 501 w 5280"/>
                  <a:gd name="T97" fmla="*/ 208 h 912"/>
                  <a:gd name="T98" fmla="*/ 215 w 5280"/>
                  <a:gd name="T99" fmla="*/ 425 h 912"/>
                  <a:gd name="T100" fmla="*/ 274 w 5280"/>
                  <a:gd name="T101" fmla="*/ 707 h 912"/>
                  <a:gd name="T102" fmla="*/ 583 w 5280"/>
                  <a:gd name="T103" fmla="*/ 669 h 912"/>
                  <a:gd name="T104" fmla="*/ 364 w 5280"/>
                  <a:gd name="T105" fmla="*/ 912 h 912"/>
                  <a:gd name="T106" fmla="*/ 57 w 5280"/>
                  <a:gd name="T107" fmla="*/ 760 h 912"/>
                  <a:gd name="T108" fmla="*/ 13 w 5280"/>
                  <a:gd name="T109" fmla="*/ 440 h 912"/>
                  <a:gd name="T110" fmla="*/ 259 w 5280"/>
                  <a:gd name="T111" fmla="*/ 107 h 912"/>
                  <a:gd name="T112" fmla="*/ 5072 w 5280"/>
                  <a:gd name="T113" fmla="*/ 89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0" h="912">
                    <a:moveTo>
                      <a:pt x="4503" y="398"/>
                    </a:moveTo>
                    <a:lnTo>
                      <a:pt x="4463" y="402"/>
                    </a:lnTo>
                    <a:lnTo>
                      <a:pt x="4424" y="415"/>
                    </a:lnTo>
                    <a:lnTo>
                      <a:pt x="4390" y="436"/>
                    </a:lnTo>
                    <a:lnTo>
                      <a:pt x="4362" y="465"/>
                    </a:lnTo>
                    <a:lnTo>
                      <a:pt x="4337" y="497"/>
                    </a:lnTo>
                    <a:lnTo>
                      <a:pt x="4318" y="533"/>
                    </a:lnTo>
                    <a:lnTo>
                      <a:pt x="4306" y="573"/>
                    </a:lnTo>
                    <a:lnTo>
                      <a:pt x="4303" y="615"/>
                    </a:lnTo>
                    <a:lnTo>
                      <a:pt x="4306" y="648"/>
                    </a:lnTo>
                    <a:lnTo>
                      <a:pt x="4314" y="676"/>
                    </a:lnTo>
                    <a:lnTo>
                      <a:pt x="4327" y="703"/>
                    </a:lnTo>
                    <a:lnTo>
                      <a:pt x="4344" y="724"/>
                    </a:lnTo>
                    <a:lnTo>
                      <a:pt x="4369" y="739"/>
                    </a:lnTo>
                    <a:lnTo>
                      <a:pt x="4398" y="750"/>
                    </a:lnTo>
                    <a:lnTo>
                      <a:pt x="4432" y="752"/>
                    </a:lnTo>
                    <a:lnTo>
                      <a:pt x="4472" y="749"/>
                    </a:lnTo>
                    <a:lnTo>
                      <a:pt x="4510" y="735"/>
                    </a:lnTo>
                    <a:lnTo>
                      <a:pt x="4545" y="714"/>
                    </a:lnTo>
                    <a:lnTo>
                      <a:pt x="4573" y="688"/>
                    </a:lnTo>
                    <a:lnTo>
                      <a:pt x="4598" y="653"/>
                    </a:lnTo>
                    <a:lnTo>
                      <a:pt x="4617" y="617"/>
                    </a:lnTo>
                    <a:lnTo>
                      <a:pt x="4626" y="577"/>
                    </a:lnTo>
                    <a:lnTo>
                      <a:pt x="4632" y="537"/>
                    </a:lnTo>
                    <a:lnTo>
                      <a:pt x="4628" y="505"/>
                    </a:lnTo>
                    <a:lnTo>
                      <a:pt x="4621" y="474"/>
                    </a:lnTo>
                    <a:lnTo>
                      <a:pt x="4607" y="450"/>
                    </a:lnTo>
                    <a:lnTo>
                      <a:pt x="4590" y="427"/>
                    </a:lnTo>
                    <a:lnTo>
                      <a:pt x="4565" y="411"/>
                    </a:lnTo>
                    <a:lnTo>
                      <a:pt x="4537" y="402"/>
                    </a:lnTo>
                    <a:lnTo>
                      <a:pt x="4503" y="398"/>
                    </a:lnTo>
                    <a:close/>
                    <a:moveTo>
                      <a:pt x="3697" y="398"/>
                    </a:moveTo>
                    <a:lnTo>
                      <a:pt x="3655" y="402"/>
                    </a:lnTo>
                    <a:lnTo>
                      <a:pt x="3618" y="415"/>
                    </a:lnTo>
                    <a:lnTo>
                      <a:pt x="3584" y="436"/>
                    </a:lnTo>
                    <a:lnTo>
                      <a:pt x="3554" y="465"/>
                    </a:lnTo>
                    <a:lnTo>
                      <a:pt x="3531" y="497"/>
                    </a:lnTo>
                    <a:lnTo>
                      <a:pt x="3512" y="533"/>
                    </a:lnTo>
                    <a:lnTo>
                      <a:pt x="3500" y="573"/>
                    </a:lnTo>
                    <a:lnTo>
                      <a:pt x="3497" y="615"/>
                    </a:lnTo>
                    <a:lnTo>
                      <a:pt x="3500" y="648"/>
                    </a:lnTo>
                    <a:lnTo>
                      <a:pt x="3508" y="676"/>
                    </a:lnTo>
                    <a:lnTo>
                      <a:pt x="3521" y="703"/>
                    </a:lnTo>
                    <a:lnTo>
                      <a:pt x="3538" y="724"/>
                    </a:lnTo>
                    <a:lnTo>
                      <a:pt x="3563" y="739"/>
                    </a:lnTo>
                    <a:lnTo>
                      <a:pt x="3592" y="750"/>
                    </a:lnTo>
                    <a:lnTo>
                      <a:pt x="3626" y="752"/>
                    </a:lnTo>
                    <a:lnTo>
                      <a:pt x="3666" y="749"/>
                    </a:lnTo>
                    <a:lnTo>
                      <a:pt x="3704" y="735"/>
                    </a:lnTo>
                    <a:lnTo>
                      <a:pt x="3739" y="714"/>
                    </a:lnTo>
                    <a:lnTo>
                      <a:pt x="3767" y="688"/>
                    </a:lnTo>
                    <a:lnTo>
                      <a:pt x="3792" y="653"/>
                    </a:lnTo>
                    <a:lnTo>
                      <a:pt x="3809" y="617"/>
                    </a:lnTo>
                    <a:lnTo>
                      <a:pt x="3820" y="577"/>
                    </a:lnTo>
                    <a:lnTo>
                      <a:pt x="3824" y="537"/>
                    </a:lnTo>
                    <a:lnTo>
                      <a:pt x="3822" y="505"/>
                    </a:lnTo>
                    <a:lnTo>
                      <a:pt x="3815" y="474"/>
                    </a:lnTo>
                    <a:lnTo>
                      <a:pt x="3801" y="450"/>
                    </a:lnTo>
                    <a:lnTo>
                      <a:pt x="3782" y="427"/>
                    </a:lnTo>
                    <a:lnTo>
                      <a:pt x="3759" y="411"/>
                    </a:lnTo>
                    <a:lnTo>
                      <a:pt x="3731" y="402"/>
                    </a:lnTo>
                    <a:lnTo>
                      <a:pt x="3697" y="398"/>
                    </a:lnTo>
                    <a:close/>
                    <a:moveTo>
                      <a:pt x="1130" y="385"/>
                    </a:moveTo>
                    <a:lnTo>
                      <a:pt x="1101" y="387"/>
                    </a:lnTo>
                    <a:lnTo>
                      <a:pt x="1073" y="394"/>
                    </a:lnTo>
                    <a:lnTo>
                      <a:pt x="1044" y="406"/>
                    </a:lnTo>
                    <a:lnTo>
                      <a:pt x="1018" y="425"/>
                    </a:lnTo>
                    <a:lnTo>
                      <a:pt x="993" y="448"/>
                    </a:lnTo>
                    <a:lnTo>
                      <a:pt x="972" y="478"/>
                    </a:lnTo>
                    <a:lnTo>
                      <a:pt x="955" y="512"/>
                    </a:lnTo>
                    <a:lnTo>
                      <a:pt x="1244" y="512"/>
                    </a:lnTo>
                    <a:lnTo>
                      <a:pt x="1240" y="478"/>
                    </a:lnTo>
                    <a:lnTo>
                      <a:pt x="1233" y="448"/>
                    </a:lnTo>
                    <a:lnTo>
                      <a:pt x="1221" y="425"/>
                    </a:lnTo>
                    <a:lnTo>
                      <a:pt x="1204" y="406"/>
                    </a:lnTo>
                    <a:lnTo>
                      <a:pt x="1183" y="394"/>
                    </a:lnTo>
                    <a:lnTo>
                      <a:pt x="1159" y="387"/>
                    </a:lnTo>
                    <a:lnTo>
                      <a:pt x="1130" y="385"/>
                    </a:lnTo>
                    <a:close/>
                    <a:moveTo>
                      <a:pt x="4491" y="240"/>
                    </a:moveTo>
                    <a:lnTo>
                      <a:pt x="4533" y="242"/>
                    </a:lnTo>
                    <a:lnTo>
                      <a:pt x="4569" y="250"/>
                    </a:lnTo>
                    <a:lnTo>
                      <a:pt x="4600" y="261"/>
                    </a:lnTo>
                    <a:lnTo>
                      <a:pt x="4626" y="274"/>
                    </a:lnTo>
                    <a:lnTo>
                      <a:pt x="4647" y="291"/>
                    </a:lnTo>
                    <a:lnTo>
                      <a:pt x="4665" y="312"/>
                    </a:lnTo>
                    <a:lnTo>
                      <a:pt x="4678" y="333"/>
                    </a:lnTo>
                    <a:lnTo>
                      <a:pt x="4687" y="356"/>
                    </a:lnTo>
                    <a:lnTo>
                      <a:pt x="4687" y="356"/>
                    </a:lnTo>
                    <a:lnTo>
                      <a:pt x="4712" y="255"/>
                    </a:lnTo>
                    <a:lnTo>
                      <a:pt x="4882" y="255"/>
                    </a:lnTo>
                    <a:lnTo>
                      <a:pt x="4733" y="895"/>
                    </a:lnTo>
                    <a:lnTo>
                      <a:pt x="4562" y="895"/>
                    </a:lnTo>
                    <a:lnTo>
                      <a:pt x="4583" y="808"/>
                    </a:lnTo>
                    <a:lnTo>
                      <a:pt x="4583" y="808"/>
                    </a:lnTo>
                    <a:lnTo>
                      <a:pt x="4548" y="844"/>
                    </a:lnTo>
                    <a:lnTo>
                      <a:pt x="4510" y="872"/>
                    </a:lnTo>
                    <a:lnTo>
                      <a:pt x="4466" y="893"/>
                    </a:lnTo>
                    <a:lnTo>
                      <a:pt x="4417" y="907"/>
                    </a:lnTo>
                    <a:lnTo>
                      <a:pt x="4363" y="912"/>
                    </a:lnTo>
                    <a:lnTo>
                      <a:pt x="4312" y="907"/>
                    </a:lnTo>
                    <a:lnTo>
                      <a:pt x="4268" y="895"/>
                    </a:lnTo>
                    <a:lnTo>
                      <a:pt x="4232" y="878"/>
                    </a:lnTo>
                    <a:lnTo>
                      <a:pt x="4200" y="853"/>
                    </a:lnTo>
                    <a:lnTo>
                      <a:pt x="4173" y="825"/>
                    </a:lnTo>
                    <a:lnTo>
                      <a:pt x="4152" y="792"/>
                    </a:lnTo>
                    <a:lnTo>
                      <a:pt x="4137" y="756"/>
                    </a:lnTo>
                    <a:lnTo>
                      <a:pt x="4125" y="718"/>
                    </a:lnTo>
                    <a:lnTo>
                      <a:pt x="4120" y="680"/>
                    </a:lnTo>
                    <a:lnTo>
                      <a:pt x="4118" y="642"/>
                    </a:lnTo>
                    <a:lnTo>
                      <a:pt x="4120" y="602"/>
                    </a:lnTo>
                    <a:lnTo>
                      <a:pt x="4125" y="560"/>
                    </a:lnTo>
                    <a:lnTo>
                      <a:pt x="4137" y="518"/>
                    </a:lnTo>
                    <a:lnTo>
                      <a:pt x="4152" y="476"/>
                    </a:lnTo>
                    <a:lnTo>
                      <a:pt x="4171" y="436"/>
                    </a:lnTo>
                    <a:lnTo>
                      <a:pt x="4196" y="396"/>
                    </a:lnTo>
                    <a:lnTo>
                      <a:pt x="4224" y="360"/>
                    </a:lnTo>
                    <a:lnTo>
                      <a:pt x="4257" y="326"/>
                    </a:lnTo>
                    <a:lnTo>
                      <a:pt x="4295" y="297"/>
                    </a:lnTo>
                    <a:lnTo>
                      <a:pt x="4337" y="272"/>
                    </a:lnTo>
                    <a:lnTo>
                      <a:pt x="4384" y="255"/>
                    </a:lnTo>
                    <a:lnTo>
                      <a:pt x="4436" y="244"/>
                    </a:lnTo>
                    <a:lnTo>
                      <a:pt x="4491" y="240"/>
                    </a:lnTo>
                    <a:close/>
                    <a:moveTo>
                      <a:pt x="3685" y="240"/>
                    </a:moveTo>
                    <a:lnTo>
                      <a:pt x="3727" y="242"/>
                    </a:lnTo>
                    <a:lnTo>
                      <a:pt x="3763" y="250"/>
                    </a:lnTo>
                    <a:lnTo>
                      <a:pt x="3794" y="261"/>
                    </a:lnTo>
                    <a:lnTo>
                      <a:pt x="3820" y="274"/>
                    </a:lnTo>
                    <a:lnTo>
                      <a:pt x="3841" y="291"/>
                    </a:lnTo>
                    <a:lnTo>
                      <a:pt x="3857" y="312"/>
                    </a:lnTo>
                    <a:lnTo>
                      <a:pt x="3870" y="333"/>
                    </a:lnTo>
                    <a:lnTo>
                      <a:pt x="3881" y="356"/>
                    </a:lnTo>
                    <a:lnTo>
                      <a:pt x="3881" y="356"/>
                    </a:lnTo>
                    <a:lnTo>
                      <a:pt x="3906" y="255"/>
                    </a:lnTo>
                    <a:lnTo>
                      <a:pt x="4076" y="255"/>
                    </a:lnTo>
                    <a:lnTo>
                      <a:pt x="3927" y="895"/>
                    </a:lnTo>
                    <a:lnTo>
                      <a:pt x="3756" y="895"/>
                    </a:lnTo>
                    <a:lnTo>
                      <a:pt x="3777" y="808"/>
                    </a:lnTo>
                    <a:lnTo>
                      <a:pt x="3777" y="808"/>
                    </a:lnTo>
                    <a:lnTo>
                      <a:pt x="3742" y="844"/>
                    </a:lnTo>
                    <a:lnTo>
                      <a:pt x="3704" y="872"/>
                    </a:lnTo>
                    <a:lnTo>
                      <a:pt x="3660" y="893"/>
                    </a:lnTo>
                    <a:lnTo>
                      <a:pt x="3611" y="907"/>
                    </a:lnTo>
                    <a:lnTo>
                      <a:pt x="3556" y="912"/>
                    </a:lnTo>
                    <a:lnTo>
                      <a:pt x="3506" y="907"/>
                    </a:lnTo>
                    <a:lnTo>
                      <a:pt x="3462" y="895"/>
                    </a:lnTo>
                    <a:lnTo>
                      <a:pt x="3426" y="878"/>
                    </a:lnTo>
                    <a:lnTo>
                      <a:pt x="3394" y="853"/>
                    </a:lnTo>
                    <a:lnTo>
                      <a:pt x="3367" y="825"/>
                    </a:lnTo>
                    <a:lnTo>
                      <a:pt x="3346" y="792"/>
                    </a:lnTo>
                    <a:lnTo>
                      <a:pt x="3331" y="756"/>
                    </a:lnTo>
                    <a:lnTo>
                      <a:pt x="3319" y="718"/>
                    </a:lnTo>
                    <a:lnTo>
                      <a:pt x="3314" y="680"/>
                    </a:lnTo>
                    <a:lnTo>
                      <a:pt x="3312" y="642"/>
                    </a:lnTo>
                    <a:lnTo>
                      <a:pt x="3314" y="602"/>
                    </a:lnTo>
                    <a:lnTo>
                      <a:pt x="3319" y="560"/>
                    </a:lnTo>
                    <a:lnTo>
                      <a:pt x="3331" y="518"/>
                    </a:lnTo>
                    <a:lnTo>
                      <a:pt x="3346" y="476"/>
                    </a:lnTo>
                    <a:lnTo>
                      <a:pt x="3365" y="436"/>
                    </a:lnTo>
                    <a:lnTo>
                      <a:pt x="3390" y="396"/>
                    </a:lnTo>
                    <a:lnTo>
                      <a:pt x="3418" y="360"/>
                    </a:lnTo>
                    <a:lnTo>
                      <a:pt x="3451" y="326"/>
                    </a:lnTo>
                    <a:lnTo>
                      <a:pt x="3489" y="297"/>
                    </a:lnTo>
                    <a:lnTo>
                      <a:pt x="3531" y="272"/>
                    </a:lnTo>
                    <a:lnTo>
                      <a:pt x="3578" y="255"/>
                    </a:lnTo>
                    <a:lnTo>
                      <a:pt x="3628" y="244"/>
                    </a:lnTo>
                    <a:lnTo>
                      <a:pt x="3685" y="240"/>
                    </a:lnTo>
                    <a:close/>
                    <a:moveTo>
                      <a:pt x="3270" y="240"/>
                    </a:moveTo>
                    <a:lnTo>
                      <a:pt x="3296" y="242"/>
                    </a:lnTo>
                    <a:lnTo>
                      <a:pt x="3325" y="246"/>
                    </a:lnTo>
                    <a:lnTo>
                      <a:pt x="3352" y="253"/>
                    </a:lnTo>
                    <a:lnTo>
                      <a:pt x="3270" y="432"/>
                    </a:lnTo>
                    <a:lnTo>
                      <a:pt x="3237" y="421"/>
                    </a:lnTo>
                    <a:lnTo>
                      <a:pt x="3203" y="417"/>
                    </a:lnTo>
                    <a:lnTo>
                      <a:pt x="3159" y="423"/>
                    </a:lnTo>
                    <a:lnTo>
                      <a:pt x="3121" y="436"/>
                    </a:lnTo>
                    <a:lnTo>
                      <a:pt x="3085" y="457"/>
                    </a:lnTo>
                    <a:lnTo>
                      <a:pt x="3056" y="488"/>
                    </a:lnTo>
                    <a:lnTo>
                      <a:pt x="3033" y="524"/>
                    </a:lnTo>
                    <a:lnTo>
                      <a:pt x="3018" y="568"/>
                    </a:lnTo>
                    <a:lnTo>
                      <a:pt x="2942" y="895"/>
                    </a:lnTo>
                    <a:lnTo>
                      <a:pt x="2761" y="895"/>
                    </a:lnTo>
                    <a:lnTo>
                      <a:pt x="2910" y="255"/>
                    </a:lnTo>
                    <a:lnTo>
                      <a:pt x="3079" y="255"/>
                    </a:lnTo>
                    <a:lnTo>
                      <a:pt x="3054" y="362"/>
                    </a:lnTo>
                    <a:lnTo>
                      <a:pt x="3056" y="362"/>
                    </a:lnTo>
                    <a:lnTo>
                      <a:pt x="3087" y="322"/>
                    </a:lnTo>
                    <a:lnTo>
                      <a:pt x="3127" y="288"/>
                    </a:lnTo>
                    <a:lnTo>
                      <a:pt x="3171" y="263"/>
                    </a:lnTo>
                    <a:lnTo>
                      <a:pt x="3218" y="246"/>
                    </a:lnTo>
                    <a:lnTo>
                      <a:pt x="3270" y="240"/>
                    </a:lnTo>
                    <a:close/>
                    <a:moveTo>
                      <a:pt x="1968" y="240"/>
                    </a:moveTo>
                    <a:lnTo>
                      <a:pt x="2012" y="242"/>
                    </a:lnTo>
                    <a:lnTo>
                      <a:pt x="2052" y="251"/>
                    </a:lnTo>
                    <a:lnTo>
                      <a:pt x="2085" y="267"/>
                    </a:lnTo>
                    <a:lnTo>
                      <a:pt x="2111" y="286"/>
                    </a:lnTo>
                    <a:lnTo>
                      <a:pt x="2134" y="311"/>
                    </a:lnTo>
                    <a:lnTo>
                      <a:pt x="2149" y="339"/>
                    </a:lnTo>
                    <a:lnTo>
                      <a:pt x="2161" y="371"/>
                    </a:lnTo>
                    <a:lnTo>
                      <a:pt x="2168" y="408"/>
                    </a:lnTo>
                    <a:lnTo>
                      <a:pt x="2170" y="446"/>
                    </a:lnTo>
                    <a:lnTo>
                      <a:pt x="2168" y="478"/>
                    </a:lnTo>
                    <a:lnTo>
                      <a:pt x="2165" y="514"/>
                    </a:lnTo>
                    <a:lnTo>
                      <a:pt x="2157" y="552"/>
                    </a:lnTo>
                    <a:lnTo>
                      <a:pt x="2077" y="895"/>
                    </a:lnTo>
                    <a:lnTo>
                      <a:pt x="1896" y="895"/>
                    </a:lnTo>
                    <a:lnTo>
                      <a:pt x="1974" y="562"/>
                    </a:lnTo>
                    <a:lnTo>
                      <a:pt x="1980" y="531"/>
                    </a:lnTo>
                    <a:lnTo>
                      <a:pt x="1982" y="497"/>
                    </a:lnTo>
                    <a:lnTo>
                      <a:pt x="1982" y="474"/>
                    </a:lnTo>
                    <a:lnTo>
                      <a:pt x="1976" y="455"/>
                    </a:lnTo>
                    <a:lnTo>
                      <a:pt x="1966" y="438"/>
                    </a:lnTo>
                    <a:lnTo>
                      <a:pt x="1953" y="423"/>
                    </a:lnTo>
                    <a:lnTo>
                      <a:pt x="1936" y="411"/>
                    </a:lnTo>
                    <a:lnTo>
                      <a:pt x="1913" y="404"/>
                    </a:lnTo>
                    <a:lnTo>
                      <a:pt x="1884" y="400"/>
                    </a:lnTo>
                    <a:lnTo>
                      <a:pt x="1846" y="404"/>
                    </a:lnTo>
                    <a:lnTo>
                      <a:pt x="1812" y="417"/>
                    </a:lnTo>
                    <a:lnTo>
                      <a:pt x="1782" y="436"/>
                    </a:lnTo>
                    <a:lnTo>
                      <a:pt x="1757" y="461"/>
                    </a:lnTo>
                    <a:lnTo>
                      <a:pt x="1738" y="490"/>
                    </a:lnTo>
                    <a:lnTo>
                      <a:pt x="1721" y="522"/>
                    </a:lnTo>
                    <a:lnTo>
                      <a:pt x="1711" y="556"/>
                    </a:lnTo>
                    <a:lnTo>
                      <a:pt x="1631" y="895"/>
                    </a:lnTo>
                    <a:lnTo>
                      <a:pt x="1450" y="895"/>
                    </a:lnTo>
                    <a:lnTo>
                      <a:pt x="1599" y="255"/>
                    </a:lnTo>
                    <a:lnTo>
                      <a:pt x="1770" y="255"/>
                    </a:lnTo>
                    <a:lnTo>
                      <a:pt x="1751" y="341"/>
                    </a:lnTo>
                    <a:lnTo>
                      <a:pt x="1753" y="341"/>
                    </a:lnTo>
                    <a:lnTo>
                      <a:pt x="1782" y="311"/>
                    </a:lnTo>
                    <a:lnTo>
                      <a:pt x="1814" y="286"/>
                    </a:lnTo>
                    <a:lnTo>
                      <a:pt x="1846" y="267"/>
                    </a:lnTo>
                    <a:lnTo>
                      <a:pt x="1884" y="251"/>
                    </a:lnTo>
                    <a:lnTo>
                      <a:pt x="1925" y="242"/>
                    </a:lnTo>
                    <a:lnTo>
                      <a:pt x="1968" y="240"/>
                    </a:lnTo>
                    <a:close/>
                    <a:moveTo>
                      <a:pt x="1147" y="240"/>
                    </a:moveTo>
                    <a:lnTo>
                      <a:pt x="1202" y="244"/>
                    </a:lnTo>
                    <a:lnTo>
                      <a:pt x="1250" y="253"/>
                    </a:lnTo>
                    <a:lnTo>
                      <a:pt x="1292" y="271"/>
                    </a:lnTo>
                    <a:lnTo>
                      <a:pt x="1326" y="291"/>
                    </a:lnTo>
                    <a:lnTo>
                      <a:pt x="1355" y="318"/>
                    </a:lnTo>
                    <a:lnTo>
                      <a:pt x="1378" y="349"/>
                    </a:lnTo>
                    <a:lnTo>
                      <a:pt x="1395" y="383"/>
                    </a:lnTo>
                    <a:lnTo>
                      <a:pt x="1406" y="419"/>
                    </a:lnTo>
                    <a:lnTo>
                      <a:pt x="1414" y="459"/>
                    </a:lnTo>
                    <a:lnTo>
                      <a:pt x="1416" y="499"/>
                    </a:lnTo>
                    <a:lnTo>
                      <a:pt x="1414" y="545"/>
                    </a:lnTo>
                    <a:lnTo>
                      <a:pt x="1406" y="592"/>
                    </a:lnTo>
                    <a:lnTo>
                      <a:pt x="1391" y="636"/>
                    </a:lnTo>
                    <a:lnTo>
                      <a:pt x="936" y="636"/>
                    </a:lnTo>
                    <a:lnTo>
                      <a:pt x="941" y="669"/>
                    </a:lnTo>
                    <a:lnTo>
                      <a:pt x="955" y="697"/>
                    </a:lnTo>
                    <a:lnTo>
                      <a:pt x="976" y="718"/>
                    </a:lnTo>
                    <a:lnTo>
                      <a:pt x="998" y="735"/>
                    </a:lnTo>
                    <a:lnTo>
                      <a:pt x="1027" y="747"/>
                    </a:lnTo>
                    <a:lnTo>
                      <a:pt x="1058" y="754"/>
                    </a:lnTo>
                    <a:lnTo>
                      <a:pt x="1090" y="756"/>
                    </a:lnTo>
                    <a:lnTo>
                      <a:pt x="1136" y="752"/>
                    </a:lnTo>
                    <a:lnTo>
                      <a:pt x="1178" y="741"/>
                    </a:lnTo>
                    <a:lnTo>
                      <a:pt x="1214" y="724"/>
                    </a:lnTo>
                    <a:lnTo>
                      <a:pt x="1244" y="701"/>
                    </a:lnTo>
                    <a:lnTo>
                      <a:pt x="1347" y="809"/>
                    </a:lnTo>
                    <a:lnTo>
                      <a:pt x="1313" y="838"/>
                    </a:lnTo>
                    <a:lnTo>
                      <a:pt x="1275" y="863"/>
                    </a:lnTo>
                    <a:lnTo>
                      <a:pt x="1229" y="884"/>
                    </a:lnTo>
                    <a:lnTo>
                      <a:pt x="1179" y="899"/>
                    </a:lnTo>
                    <a:lnTo>
                      <a:pt x="1126" y="909"/>
                    </a:lnTo>
                    <a:lnTo>
                      <a:pt x="1069" y="912"/>
                    </a:lnTo>
                    <a:lnTo>
                      <a:pt x="1012" y="909"/>
                    </a:lnTo>
                    <a:lnTo>
                      <a:pt x="962" y="899"/>
                    </a:lnTo>
                    <a:lnTo>
                      <a:pt x="918" y="882"/>
                    </a:lnTo>
                    <a:lnTo>
                      <a:pt x="880" y="861"/>
                    </a:lnTo>
                    <a:lnTo>
                      <a:pt x="848" y="836"/>
                    </a:lnTo>
                    <a:lnTo>
                      <a:pt x="821" y="808"/>
                    </a:lnTo>
                    <a:lnTo>
                      <a:pt x="800" y="775"/>
                    </a:lnTo>
                    <a:lnTo>
                      <a:pt x="785" y="739"/>
                    </a:lnTo>
                    <a:lnTo>
                      <a:pt x="774" y="703"/>
                    </a:lnTo>
                    <a:lnTo>
                      <a:pt x="768" y="665"/>
                    </a:lnTo>
                    <a:lnTo>
                      <a:pt x="766" y="627"/>
                    </a:lnTo>
                    <a:lnTo>
                      <a:pt x="768" y="581"/>
                    </a:lnTo>
                    <a:lnTo>
                      <a:pt x="777" y="535"/>
                    </a:lnTo>
                    <a:lnTo>
                      <a:pt x="791" y="490"/>
                    </a:lnTo>
                    <a:lnTo>
                      <a:pt x="810" y="446"/>
                    </a:lnTo>
                    <a:lnTo>
                      <a:pt x="833" y="404"/>
                    </a:lnTo>
                    <a:lnTo>
                      <a:pt x="863" y="366"/>
                    </a:lnTo>
                    <a:lnTo>
                      <a:pt x="897" y="330"/>
                    </a:lnTo>
                    <a:lnTo>
                      <a:pt x="937" y="299"/>
                    </a:lnTo>
                    <a:lnTo>
                      <a:pt x="983" y="274"/>
                    </a:lnTo>
                    <a:lnTo>
                      <a:pt x="1033" y="255"/>
                    </a:lnTo>
                    <a:lnTo>
                      <a:pt x="1088" y="244"/>
                    </a:lnTo>
                    <a:lnTo>
                      <a:pt x="1147" y="240"/>
                    </a:lnTo>
                    <a:close/>
                    <a:moveTo>
                      <a:pt x="2429" y="82"/>
                    </a:moveTo>
                    <a:lnTo>
                      <a:pt x="2610" y="82"/>
                    </a:lnTo>
                    <a:lnTo>
                      <a:pt x="2570" y="255"/>
                    </a:lnTo>
                    <a:lnTo>
                      <a:pt x="2788" y="255"/>
                    </a:lnTo>
                    <a:lnTo>
                      <a:pt x="2751" y="406"/>
                    </a:lnTo>
                    <a:lnTo>
                      <a:pt x="2536" y="406"/>
                    </a:lnTo>
                    <a:lnTo>
                      <a:pt x="2479" y="642"/>
                    </a:lnTo>
                    <a:lnTo>
                      <a:pt x="2475" y="665"/>
                    </a:lnTo>
                    <a:lnTo>
                      <a:pt x="2473" y="684"/>
                    </a:lnTo>
                    <a:lnTo>
                      <a:pt x="2477" y="710"/>
                    </a:lnTo>
                    <a:lnTo>
                      <a:pt x="2487" y="730"/>
                    </a:lnTo>
                    <a:lnTo>
                      <a:pt x="2502" y="743"/>
                    </a:lnTo>
                    <a:lnTo>
                      <a:pt x="2523" y="750"/>
                    </a:lnTo>
                    <a:lnTo>
                      <a:pt x="2548" y="752"/>
                    </a:lnTo>
                    <a:lnTo>
                      <a:pt x="2580" y="749"/>
                    </a:lnTo>
                    <a:lnTo>
                      <a:pt x="2610" y="737"/>
                    </a:lnTo>
                    <a:lnTo>
                      <a:pt x="2637" y="720"/>
                    </a:lnTo>
                    <a:lnTo>
                      <a:pt x="2691" y="848"/>
                    </a:lnTo>
                    <a:lnTo>
                      <a:pt x="2670" y="867"/>
                    </a:lnTo>
                    <a:lnTo>
                      <a:pt x="2637" y="884"/>
                    </a:lnTo>
                    <a:lnTo>
                      <a:pt x="2599" y="899"/>
                    </a:lnTo>
                    <a:lnTo>
                      <a:pt x="2553" y="909"/>
                    </a:lnTo>
                    <a:lnTo>
                      <a:pt x="2504" y="912"/>
                    </a:lnTo>
                    <a:lnTo>
                      <a:pt x="2454" y="909"/>
                    </a:lnTo>
                    <a:lnTo>
                      <a:pt x="2412" y="897"/>
                    </a:lnTo>
                    <a:lnTo>
                      <a:pt x="2376" y="882"/>
                    </a:lnTo>
                    <a:lnTo>
                      <a:pt x="2346" y="859"/>
                    </a:lnTo>
                    <a:lnTo>
                      <a:pt x="2321" y="830"/>
                    </a:lnTo>
                    <a:lnTo>
                      <a:pt x="2304" y="798"/>
                    </a:lnTo>
                    <a:lnTo>
                      <a:pt x="2294" y="760"/>
                    </a:lnTo>
                    <a:lnTo>
                      <a:pt x="2290" y="718"/>
                    </a:lnTo>
                    <a:lnTo>
                      <a:pt x="2294" y="670"/>
                    </a:lnTo>
                    <a:lnTo>
                      <a:pt x="2302" y="627"/>
                    </a:lnTo>
                    <a:lnTo>
                      <a:pt x="2353" y="406"/>
                    </a:lnTo>
                    <a:lnTo>
                      <a:pt x="2279" y="406"/>
                    </a:lnTo>
                    <a:lnTo>
                      <a:pt x="2313" y="255"/>
                    </a:lnTo>
                    <a:lnTo>
                      <a:pt x="2389" y="255"/>
                    </a:lnTo>
                    <a:lnTo>
                      <a:pt x="2429" y="82"/>
                    </a:lnTo>
                    <a:close/>
                    <a:moveTo>
                      <a:pt x="526" y="38"/>
                    </a:moveTo>
                    <a:lnTo>
                      <a:pt x="579" y="40"/>
                    </a:lnTo>
                    <a:lnTo>
                      <a:pt x="627" y="48"/>
                    </a:lnTo>
                    <a:lnTo>
                      <a:pt x="669" y="59"/>
                    </a:lnTo>
                    <a:lnTo>
                      <a:pt x="707" y="76"/>
                    </a:lnTo>
                    <a:lnTo>
                      <a:pt x="737" y="95"/>
                    </a:lnTo>
                    <a:lnTo>
                      <a:pt x="766" y="118"/>
                    </a:lnTo>
                    <a:lnTo>
                      <a:pt x="791" y="145"/>
                    </a:lnTo>
                    <a:lnTo>
                      <a:pt x="814" y="171"/>
                    </a:lnTo>
                    <a:lnTo>
                      <a:pt x="673" y="288"/>
                    </a:lnTo>
                    <a:lnTo>
                      <a:pt x="648" y="263"/>
                    </a:lnTo>
                    <a:lnTo>
                      <a:pt x="617" y="240"/>
                    </a:lnTo>
                    <a:lnTo>
                      <a:pt x="583" y="223"/>
                    </a:lnTo>
                    <a:lnTo>
                      <a:pt x="543" y="211"/>
                    </a:lnTo>
                    <a:lnTo>
                      <a:pt x="501" y="208"/>
                    </a:lnTo>
                    <a:lnTo>
                      <a:pt x="448" y="213"/>
                    </a:lnTo>
                    <a:lnTo>
                      <a:pt x="398" y="231"/>
                    </a:lnTo>
                    <a:lnTo>
                      <a:pt x="351" y="255"/>
                    </a:lnTo>
                    <a:lnTo>
                      <a:pt x="307" y="288"/>
                    </a:lnTo>
                    <a:lnTo>
                      <a:pt x="269" y="330"/>
                    </a:lnTo>
                    <a:lnTo>
                      <a:pt x="238" y="375"/>
                    </a:lnTo>
                    <a:lnTo>
                      <a:pt x="215" y="425"/>
                    </a:lnTo>
                    <a:lnTo>
                      <a:pt x="200" y="480"/>
                    </a:lnTo>
                    <a:lnTo>
                      <a:pt x="194" y="537"/>
                    </a:lnTo>
                    <a:lnTo>
                      <a:pt x="198" y="581"/>
                    </a:lnTo>
                    <a:lnTo>
                      <a:pt x="208" y="619"/>
                    </a:lnTo>
                    <a:lnTo>
                      <a:pt x="225" y="653"/>
                    </a:lnTo>
                    <a:lnTo>
                      <a:pt x="246" y="684"/>
                    </a:lnTo>
                    <a:lnTo>
                      <a:pt x="274" y="707"/>
                    </a:lnTo>
                    <a:lnTo>
                      <a:pt x="307" y="724"/>
                    </a:lnTo>
                    <a:lnTo>
                      <a:pt x="345" y="735"/>
                    </a:lnTo>
                    <a:lnTo>
                      <a:pt x="389" y="739"/>
                    </a:lnTo>
                    <a:lnTo>
                      <a:pt x="440" y="733"/>
                    </a:lnTo>
                    <a:lnTo>
                      <a:pt x="492" y="720"/>
                    </a:lnTo>
                    <a:lnTo>
                      <a:pt x="539" y="697"/>
                    </a:lnTo>
                    <a:lnTo>
                      <a:pt x="583" y="669"/>
                    </a:lnTo>
                    <a:lnTo>
                      <a:pt x="678" y="802"/>
                    </a:lnTo>
                    <a:lnTo>
                      <a:pt x="635" y="834"/>
                    </a:lnTo>
                    <a:lnTo>
                      <a:pt x="589" y="861"/>
                    </a:lnTo>
                    <a:lnTo>
                      <a:pt x="537" y="882"/>
                    </a:lnTo>
                    <a:lnTo>
                      <a:pt x="484" y="897"/>
                    </a:lnTo>
                    <a:lnTo>
                      <a:pt x="425" y="909"/>
                    </a:lnTo>
                    <a:lnTo>
                      <a:pt x="364" y="912"/>
                    </a:lnTo>
                    <a:lnTo>
                      <a:pt x="303" y="909"/>
                    </a:lnTo>
                    <a:lnTo>
                      <a:pt x="246" y="897"/>
                    </a:lnTo>
                    <a:lnTo>
                      <a:pt x="196" y="880"/>
                    </a:lnTo>
                    <a:lnTo>
                      <a:pt x="152" y="857"/>
                    </a:lnTo>
                    <a:lnTo>
                      <a:pt x="116" y="829"/>
                    </a:lnTo>
                    <a:lnTo>
                      <a:pt x="84" y="796"/>
                    </a:lnTo>
                    <a:lnTo>
                      <a:pt x="57" y="760"/>
                    </a:lnTo>
                    <a:lnTo>
                      <a:pt x="36" y="722"/>
                    </a:lnTo>
                    <a:lnTo>
                      <a:pt x="19" y="680"/>
                    </a:lnTo>
                    <a:lnTo>
                      <a:pt x="10" y="638"/>
                    </a:lnTo>
                    <a:lnTo>
                      <a:pt x="2" y="594"/>
                    </a:lnTo>
                    <a:lnTo>
                      <a:pt x="0" y="550"/>
                    </a:lnTo>
                    <a:lnTo>
                      <a:pt x="4" y="495"/>
                    </a:lnTo>
                    <a:lnTo>
                      <a:pt x="13" y="440"/>
                    </a:lnTo>
                    <a:lnTo>
                      <a:pt x="30" y="385"/>
                    </a:lnTo>
                    <a:lnTo>
                      <a:pt x="53" y="331"/>
                    </a:lnTo>
                    <a:lnTo>
                      <a:pt x="82" y="278"/>
                    </a:lnTo>
                    <a:lnTo>
                      <a:pt x="118" y="229"/>
                    </a:lnTo>
                    <a:lnTo>
                      <a:pt x="158" y="183"/>
                    </a:lnTo>
                    <a:lnTo>
                      <a:pt x="206" y="143"/>
                    </a:lnTo>
                    <a:lnTo>
                      <a:pt x="259" y="107"/>
                    </a:lnTo>
                    <a:lnTo>
                      <a:pt x="318" y="78"/>
                    </a:lnTo>
                    <a:lnTo>
                      <a:pt x="381" y="55"/>
                    </a:lnTo>
                    <a:lnTo>
                      <a:pt x="452" y="42"/>
                    </a:lnTo>
                    <a:lnTo>
                      <a:pt x="526" y="38"/>
                    </a:lnTo>
                    <a:close/>
                    <a:moveTo>
                      <a:pt x="5099" y="0"/>
                    </a:moveTo>
                    <a:lnTo>
                      <a:pt x="5280" y="0"/>
                    </a:lnTo>
                    <a:lnTo>
                      <a:pt x="5072" y="895"/>
                    </a:lnTo>
                    <a:lnTo>
                      <a:pt x="4889" y="895"/>
                    </a:lnTo>
                    <a:lnTo>
                      <a:pt x="50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7">
                <a:extLst>
                  <a:ext uri="{FF2B5EF4-FFF2-40B4-BE49-F238E27FC236}">
                    <a16:creationId xmlns:a16="http://schemas.microsoft.com/office/drawing/2014/main" id="{24E709EA-8382-49CD-957C-42B378EC0466}"/>
                  </a:ext>
                </a:extLst>
              </p:cNvPr>
              <p:cNvSpPr>
                <a:spLocks noEditPoints="1"/>
              </p:cNvSpPr>
              <p:nvPr userDrawn="1"/>
            </p:nvSpPr>
            <p:spPr bwMode="auto">
              <a:xfrm>
                <a:off x="10704812" y="1046358"/>
                <a:ext cx="1034394" cy="218805"/>
              </a:xfrm>
              <a:custGeom>
                <a:avLst/>
                <a:gdLst>
                  <a:gd name="T0" fmla="*/ 471 w 4303"/>
                  <a:gd name="T1" fmla="*/ 710 h 910"/>
                  <a:gd name="T2" fmla="*/ 517 w 4303"/>
                  <a:gd name="T3" fmla="*/ 571 h 910"/>
                  <a:gd name="T4" fmla="*/ 3392 w 4303"/>
                  <a:gd name="T5" fmla="*/ 384 h 910"/>
                  <a:gd name="T6" fmla="*/ 3234 w 4303"/>
                  <a:gd name="T7" fmla="*/ 476 h 910"/>
                  <a:gd name="T8" fmla="*/ 3464 w 4303"/>
                  <a:gd name="T9" fmla="*/ 405 h 910"/>
                  <a:gd name="T10" fmla="*/ 2613 w 4303"/>
                  <a:gd name="T11" fmla="*/ 392 h 910"/>
                  <a:gd name="T12" fmla="*/ 2784 w 4303"/>
                  <a:gd name="T13" fmla="*/ 512 h 910"/>
                  <a:gd name="T14" fmla="*/ 2698 w 4303"/>
                  <a:gd name="T15" fmla="*/ 386 h 910"/>
                  <a:gd name="T16" fmla="*/ 1069 w 4303"/>
                  <a:gd name="T17" fmla="*/ 422 h 910"/>
                  <a:gd name="T18" fmla="*/ 1286 w 4303"/>
                  <a:gd name="T19" fmla="*/ 445 h 910"/>
                  <a:gd name="T20" fmla="*/ 4221 w 4303"/>
                  <a:gd name="T21" fmla="*/ 238 h 910"/>
                  <a:gd name="T22" fmla="*/ 4154 w 4303"/>
                  <a:gd name="T23" fmla="*/ 417 h 910"/>
                  <a:gd name="T24" fmla="*/ 3969 w 4303"/>
                  <a:gd name="T25" fmla="*/ 567 h 910"/>
                  <a:gd name="T26" fmla="*/ 4038 w 4303"/>
                  <a:gd name="T27" fmla="*/ 322 h 910"/>
                  <a:gd name="T28" fmla="*/ 3464 w 4303"/>
                  <a:gd name="T29" fmla="*/ 242 h 910"/>
                  <a:gd name="T30" fmla="*/ 3657 w 4303"/>
                  <a:gd name="T31" fmla="*/ 381 h 910"/>
                  <a:gd name="T32" fmla="*/ 3653 w 4303"/>
                  <a:gd name="T33" fmla="*/ 636 h 910"/>
                  <a:gd name="T34" fmla="*/ 3289 w 4303"/>
                  <a:gd name="T35" fmla="*/ 744 h 910"/>
                  <a:gd name="T36" fmla="*/ 3506 w 4303"/>
                  <a:gd name="T37" fmla="*/ 699 h 910"/>
                  <a:gd name="T38" fmla="*/ 3388 w 4303"/>
                  <a:gd name="T39" fmla="*/ 906 h 910"/>
                  <a:gd name="T40" fmla="*/ 3110 w 4303"/>
                  <a:gd name="T41" fmla="*/ 836 h 910"/>
                  <a:gd name="T42" fmla="*/ 3028 w 4303"/>
                  <a:gd name="T43" fmla="*/ 624 h 910"/>
                  <a:gd name="T44" fmla="*/ 3123 w 4303"/>
                  <a:gd name="T45" fmla="*/ 363 h 910"/>
                  <a:gd name="T46" fmla="*/ 3409 w 4303"/>
                  <a:gd name="T47" fmla="*/ 238 h 910"/>
                  <a:gd name="T48" fmla="*/ 2895 w 4303"/>
                  <a:gd name="T49" fmla="*/ 318 h 910"/>
                  <a:gd name="T50" fmla="*/ 2954 w 4303"/>
                  <a:gd name="T51" fmla="*/ 542 h 910"/>
                  <a:gd name="T52" fmla="*/ 2515 w 4303"/>
                  <a:gd name="T53" fmla="*/ 718 h 910"/>
                  <a:gd name="T54" fmla="*/ 2717 w 4303"/>
                  <a:gd name="T55" fmla="*/ 739 h 910"/>
                  <a:gd name="T56" fmla="*/ 2769 w 4303"/>
                  <a:gd name="T57" fmla="*/ 881 h 910"/>
                  <a:gd name="T58" fmla="*/ 2458 w 4303"/>
                  <a:gd name="T59" fmla="*/ 881 h 910"/>
                  <a:gd name="T60" fmla="*/ 2315 w 4303"/>
                  <a:gd name="T61" fmla="*/ 702 h 910"/>
                  <a:gd name="T62" fmla="*/ 2350 w 4303"/>
                  <a:gd name="T63" fmla="*/ 443 h 910"/>
                  <a:gd name="T64" fmla="*/ 2573 w 4303"/>
                  <a:gd name="T65" fmla="*/ 255 h 910"/>
                  <a:gd name="T66" fmla="*/ 1344 w 4303"/>
                  <a:gd name="T67" fmla="*/ 268 h 910"/>
                  <a:gd name="T68" fmla="*/ 1465 w 4303"/>
                  <a:gd name="T69" fmla="*/ 457 h 910"/>
                  <a:gd name="T70" fmla="*/ 995 w 4303"/>
                  <a:gd name="T71" fmla="*/ 668 h 910"/>
                  <a:gd name="T72" fmla="*/ 1143 w 4303"/>
                  <a:gd name="T73" fmla="*/ 754 h 910"/>
                  <a:gd name="T74" fmla="*/ 1366 w 4303"/>
                  <a:gd name="T75" fmla="*/ 838 h 910"/>
                  <a:gd name="T76" fmla="*/ 1063 w 4303"/>
                  <a:gd name="T77" fmla="*/ 906 h 910"/>
                  <a:gd name="T78" fmla="*/ 854 w 4303"/>
                  <a:gd name="T79" fmla="*/ 773 h 910"/>
                  <a:gd name="T80" fmla="*/ 829 w 4303"/>
                  <a:gd name="T81" fmla="*/ 533 h 910"/>
                  <a:gd name="T82" fmla="*/ 989 w 4303"/>
                  <a:gd name="T83" fmla="*/ 299 h 910"/>
                  <a:gd name="T84" fmla="*/ 309 w 4303"/>
                  <a:gd name="T85" fmla="*/ 396 h 910"/>
                  <a:gd name="T86" fmla="*/ 564 w 4303"/>
                  <a:gd name="T87" fmla="*/ 318 h 910"/>
                  <a:gd name="T88" fmla="*/ 492 w 4303"/>
                  <a:gd name="T89" fmla="*/ 213 h 910"/>
                  <a:gd name="T90" fmla="*/ 658 w 4303"/>
                  <a:gd name="T91" fmla="*/ 80 h 910"/>
                  <a:gd name="T92" fmla="*/ 760 w 4303"/>
                  <a:gd name="T93" fmla="*/ 249 h 910"/>
                  <a:gd name="T94" fmla="*/ 631 w 4303"/>
                  <a:gd name="T95" fmla="*/ 461 h 910"/>
                  <a:gd name="T96" fmla="*/ 719 w 4303"/>
                  <a:gd name="T97" fmla="*/ 666 h 910"/>
                  <a:gd name="T98" fmla="*/ 507 w 4303"/>
                  <a:gd name="T99" fmla="*/ 878 h 910"/>
                  <a:gd name="T100" fmla="*/ 1894 w 4303"/>
                  <a:gd name="T101" fmla="*/ 0 h 910"/>
                  <a:gd name="T102" fmla="*/ 1970 w 4303"/>
                  <a:gd name="T103" fmla="*/ 242 h 910"/>
                  <a:gd name="T104" fmla="*/ 2186 w 4303"/>
                  <a:gd name="T105" fmla="*/ 310 h 910"/>
                  <a:gd name="T106" fmla="*/ 2218 w 4303"/>
                  <a:gd name="T107" fmla="*/ 514 h 910"/>
                  <a:gd name="T108" fmla="*/ 2035 w 4303"/>
                  <a:gd name="T109" fmla="*/ 495 h 910"/>
                  <a:gd name="T110" fmla="*/ 1965 w 4303"/>
                  <a:gd name="T111" fmla="*/ 401 h 910"/>
                  <a:gd name="T112" fmla="*/ 1789 w 4303"/>
                  <a:gd name="T113" fmla="*/ 48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03" h="910">
                    <a:moveTo>
                      <a:pt x="276" y="537"/>
                    </a:moveTo>
                    <a:lnTo>
                      <a:pt x="231" y="733"/>
                    </a:lnTo>
                    <a:lnTo>
                      <a:pt x="381" y="733"/>
                    </a:lnTo>
                    <a:lnTo>
                      <a:pt x="414" y="731"/>
                    </a:lnTo>
                    <a:lnTo>
                      <a:pt x="444" y="723"/>
                    </a:lnTo>
                    <a:lnTo>
                      <a:pt x="471" y="710"/>
                    </a:lnTo>
                    <a:lnTo>
                      <a:pt x="496" y="693"/>
                    </a:lnTo>
                    <a:lnTo>
                      <a:pt x="513" y="672"/>
                    </a:lnTo>
                    <a:lnTo>
                      <a:pt x="524" y="645"/>
                    </a:lnTo>
                    <a:lnTo>
                      <a:pt x="528" y="617"/>
                    </a:lnTo>
                    <a:lnTo>
                      <a:pt x="526" y="592"/>
                    </a:lnTo>
                    <a:lnTo>
                      <a:pt x="517" y="571"/>
                    </a:lnTo>
                    <a:lnTo>
                      <a:pt x="501" y="556"/>
                    </a:lnTo>
                    <a:lnTo>
                      <a:pt x="480" y="544"/>
                    </a:lnTo>
                    <a:lnTo>
                      <a:pt x="454" y="539"/>
                    </a:lnTo>
                    <a:lnTo>
                      <a:pt x="425" y="537"/>
                    </a:lnTo>
                    <a:lnTo>
                      <a:pt x="276" y="537"/>
                    </a:lnTo>
                    <a:close/>
                    <a:moveTo>
                      <a:pt x="3392" y="384"/>
                    </a:moveTo>
                    <a:lnTo>
                      <a:pt x="3361" y="386"/>
                    </a:lnTo>
                    <a:lnTo>
                      <a:pt x="3333" y="392"/>
                    </a:lnTo>
                    <a:lnTo>
                      <a:pt x="3304" y="405"/>
                    </a:lnTo>
                    <a:lnTo>
                      <a:pt x="3279" y="422"/>
                    </a:lnTo>
                    <a:lnTo>
                      <a:pt x="3255" y="445"/>
                    </a:lnTo>
                    <a:lnTo>
                      <a:pt x="3234" y="476"/>
                    </a:lnTo>
                    <a:lnTo>
                      <a:pt x="3217" y="512"/>
                    </a:lnTo>
                    <a:lnTo>
                      <a:pt x="3504" y="512"/>
                    </a:lnTo>
                    <a:lnTo>
                      <a:pt x="3502" y="476"/>
                    </a:lnTo>
                    <a:lnTo>
                      <a:pt x="3495" y="445"/>
                    </a:lnTo>
                    <a:lnTo>
                      <a:pt x="3481" y="422"/>
                    </a:lnTo>
                    <a:lnTo>
                      <a:pt x="3464" y="405"/>
                    </a:lnTo>
                    <a:lnTo>
                      <a:pt x="3443" y="392"/>
                    </a:lnTo>
                    <a:lnTo>
                      <a:pt x="3420" y="386"/>
                    </a:lnTo>
                    <a:lnTo>
                      <a:pt x="3392" y="384"/>
                    </a:lnTo>
                    <a:close/>
                    <a:moveTo>
                      <a:pt x="2672" y="384"/>
                    </a:moveTo>
                    <a:lnTo>
                      <a:pt x="2641" y="386"/>
                    </a:lnTo>
                    <a:lnTo>
                      <a:pt x="2613" y="392"/>
                    </a:lnTo>
                    <a:lnTo>
                      <a:pt x="2584" y="405"/>
                    </a:lnTo>
                    <a:lnTo>
                      <a:pt x="2557" y="422"/>
                    </a:lnTo>
                    <a:lnTo>
                      <a:pt x="2534" y="445"/>
                    </a:lnTo>
                    <a:lnTo>
                      <a:pt x="2513" y="476"/>
                    </a:lnTo>
                    <a:lnTo>
                      <a:pt x="2496" y="512"/>
                    </a:lnTo>
                    <a:lnTo>
                      <a:pt x="2784" y="512"/>
                    </a:lnTo>
                    <a:lnTo>
                      <a:pt x="2782" y="476"/>
                    </a:lnTo>
                    <a:lnTo>
                      <a:pt x="2775" y="445"/>
                    </a:lnTo>
                    <a:lnTo>
                      <a:pt x="2761" y="422"/>
                    </a:lnTo>
                    <a:lnTo>
                      <a:pt x="2744" y="405"/>
                    </a:lnTo>
                    <a:lnTo>
                      <a:pt x="2723" y="392"/>
                    </a:lnTo>
                    <a:lnTo>
                      <a:pt x="2698" y="386"/>
                    </a:lnTo>
                    <a:lnTo>
                      <a:pt x="2672" y="384"/>
                    </a:lnTo>
                    <a:close/>
                    <a:moveTo>
                      <a:pt x="1183" y="384"/>
                    </a:moveTo>
                    <a:lnTo>
                      <a:pt x="1153" y="386"/>
                    </a:lnTo>
                    <a:lnTo>
                      <a:pt x="1124" y="392"/>
                    </a:lnTo>
                    <a:lnTo>
                      <a:pt x="1096" y="405"/>
                    </a:lnTo>
                    <a:lnTo>
                      <a:pt x="1069" y="422"/>
                    </a:lnTo>
                    <a:lnTo>
                      <a:pt x="1046" y="445"/>
                    </a:lnTo>
                    <a:lnTo>
                      <a:pt x="1025" y="476"/>
                    </a:lnTo>
                    <a:lnTo>
                      <a:pt x="1008" y="512"/>
                    </a:lnTo>
                    <a:lnTo>
                      <a:pt x="1296" y="512"/>
                    </a:lnTo>
                    <a:lnTo>
                      <a:pt x="1294" y="476"/>
                    </a:lnTo>
                    <a:lnTo>
                      <a:pt x="1286" y="445"/>
                    </a:lnTo>
                    <a:lnTo>
                      <a:pt x="1273" y="422"/>
                    </a:lnTo>
                    <a:lnTo>
                      <a:pt x="1256" y="405"/>
                    </a:lnTo>
                    <a:lnTo>
                      <a:pt x="1235" y="392"/>
                    </a:lnTo>
                    <a:lnTo>
                      <a:pt x="1210" y="386"/>
                    </a:lnTo>
                    <a:lnTo>
                      <a:pt x="1183" y="384"/>
                    </a:lnTo>
                    <a:close/>
                    <a:moveTo>
                      <a:pt x="4221" y="238"/>
                    </a:moveTo>
                    <a:lnTo>
                      <a:pt x="4247" y="240"/>
                    </a:lnTo>
                    <a:lnTo>
                      <a:pt x="4276" y="243"/>
                    </a:lnTo>
                    <a:lnTo>
                      <a:pt x="4303" y="251"/>
                    </a:lnTo>
                    <a:lnTo>
                      <a:pt x="4221" y="430"/>
                    </a:lnTo>
                    <a:lnTo>
                      <a:pt x="4186" y="419"/>
                    </a:lnTo>
                    <a:lnTo>
                      <a:pt x="4154" y="417"/>
                    </a:lnTo>
                    <a:lnTo>
                      <a:pt x="4110" y="421"/>
                    </a:lnTo>
                    <a:lnTo>
                      <a:pt x="4072" y="434"/>
                    </a:lnTo>
                    <a:lnTo>
                      <a:pt x="4036" y="457"/>
                    </a:lnTo>
                    <a:lnTo>
                      <a:pt x="4007" y="485"/>
                    </a:lnTo>
                    <a:lnTo>
                      <a:pt x="3985" y="523"/>
                    </a:lnTo>
                    <a:lnTo>
                      <a:pt x="3969" y="567"/>
                    </a:lnTo>
                    <a:lnTo>
                      <a:pt x="3893" y="895"/>
                    </a:lnTo>
                    <a:lnTo>
                      <a:pt x="3712" y="895"/>
                    </a:lnTo>
                    <a:lnTo>
                      <a:pt x="3861" y="253"/>
                    </a:lnTo>
                    <a:lnTo>
                      <a:pt x="4030" y="253"/>
                    </a:lnTo>
                    <a:lnTo>
                      <a:pt x="4005" y="361"/>
                    </a:lnTo>
                    <a:lnTo>
                      <a:pt x="4038" y="322"/>
                    </a:lnTo>
                    <a:lnTo>
                      <a:pt x="4076" y="287"/>
                    </a:lnTo>
                    <a:lnTo>
                      <a:pt x="4122" y="261"/>
                    </a:lnTo>
                    <a:lnTo>
                      <a:pt x="4169" y="243"/>
                    </a:lnTo>
                    <a:lnTo>
                      <a:pt x="4221" y="238"/>
                    </a:lnTo>
                    <a:close/>
                    <a:moveTo>
                      <a:pt x="3409" y="238"/>
                    </a:moveTo>
                    <a:lnTo>
                      <a:pt x="3464" y="242"/>
                    </a:lnTo>
                    <a:lnTo>
                      <a:pt x="3512" y="253"/>
                    </a:lnTo>
                    <a:lnTo>
                      <a:pt x="3552" y="268"/>
                    </a:lnTo>
                    <a:lnTo>
                      <a:pt x="3586" y="291"/>
                    </a:lnTo>
                    <a:lnTo>
                      <a:pt x="3617" y="318"/>
                    </a:lnTo>
                    <a:lnTo>
                      <a:pt x="3640" y="348"/>
                    </a:lnTo>
                    <a:lnTo>
                      <a:pt x="3657" y="381"/>
                    </a:lnTo>
                    <a:lnTo>
                      <a:pt x="3668" y="419"/>
                    </a:lnTo>
                    <a:lnTo>
                      <a:pt x="3676" y="457"/>
                    </a:lnTo>
                    <a:lnTo>
                      <a:pt x="3678" y="497"/>
                    </a:lnTo>
                    <a:lnTo>
                      <a:pt x="3674" y="542"/>
                    </a:lnTo>
                    <a:lnTo>
                      <a:pt x="3666" y="590"/>
                    </a:lnTo>
                    <a:lnTo>
                      <a:pt x="3653" y="636"/>
                    </a:lnTo>
                    <a:lnTo>
                      <a:pt x="3198" y="636"/>
                    </a:lnTo>
                    <a:lnTo>
                      <a:pt x="3203" y="668"/>
                    </a:lnTo>
                    <a:lnTo>
                      <a:pt x="3217" y="695"/>
                    </a:lnTo>
                    <a:lnTo>
                      <a:pt x="3236" y="718"/>
                    </a:lnTo>
                    <a:lnTo>
                      <a:pt x="3260" y="733"/>
                    </a:lnTo>
                    <a:lnTo>
                      <a:pt x="3289" y="744"/>
                    </a:lnTo>
                    <a:lnTo>
                      <a:pt x="3320" y="752"/>
                    </a:lnTo>
                    <a:lnTo>
                      <a:pt x="3352" y="754"/>
                    </a:lnTo>
                    <a:lnTo>
                      <a:pt x="3396" y="750"/>
                    </a:lnTo>
                    <a:lnTo>
                      <a:pt x="3438" y="739"/>
                    </a:lnTo>
                    <a:lnTo>
                      <a:pt x="3476" y="721"/>
                    </a:lnTo>
                    <a:lnTo>
                      <a:pt x="3506" y="699"/>
                    </a:lnTo>
                    <a:lnTo>
                      <a:pt x="3609" y="809"/>
                    </a:lnTo>
                    <a:lnTo>
                      <a:pt x="3575" y="838"/>
                    </a:lnTo>
                    <a:lnTo>
                      <a:pt x="3535" y="862"/>
                    </a:lnTo>
                    <a:lnTo>
                      <a:pt x="3491" y="881"/>
                    </a:lnTo>
                    <a:lnTo>
                      <a:pt x="3441" y="897"/>
                    </a:lnTo>
                    <a:lnTo>
                      <a:pt x="3388" y="906"/>
                    </a:lnTo>
                    <a:lnTo>
                      <a:pt x="3329" y="910"/>
                    </a:lnTo>
                    <a:lnTo>
                      <a:pt x="3272" y="906"/>
                    </a:lnTo>
                    <a:lnTo>
                      <a:pt x="3222" y="897"/>
                    </a:lnTo>
                    <a:lnTo>
                      <a:pt x="3178" y="881"/>
                    </a:lnTo>
                    <a:lnTo>
                      <a:pt x="3140" y="860"/>
                    </a:lnTo>
                    <a:lnTo>
                      <a:pt x="3110" y="836"/>
                    </a:lnTo>
                    <a:lnTo>
                      <a:pt x="3083" y="805"/>
                    </a:lnTo>
                    <a:lnTo>
                      <a:pt x="3062" y="773"/>
                    </a:lnTo>
                    <a:lnTo>
                      <a:pt x="3047" y="739"/>
                    </a:lnTo>
                    <a:lnTo>
                      <a:pt x="3036" y="702"/>
                    </a:lnTo>
                    <a:lnTo>
                      <a:pt x="3030" y="664"/>
                    </a:lnTo>
                    <a:lnTo>
                      <a:pt x="3028" y="624"/>
                    </a:lnTo>
                    <a:lnTo>
                      <a:pt x="3030" y="579"/>
                    </a:lnTo>
                    <a:lnTo>
                      <a:pt x="3037" y="533"/>
                    </a:lnTo>
                    <a:lnTo>
                      <a:pt x="3051" y="489"/>
                    </a:lnTo>
                    <a:lnTo>
                      <a:pt x="3070" y="443"/>
                    </a:lnTo>
                    <a:lnTo>
                      <a:pt x="3095" y="403"/>
                    </a:lnTo>
                    <a:lnTo>
                      <a:pt x="3123" y="363"/>
                    </a:lnTo>
                    <a:lnTo>
                      <a:pt x="3159" y="329"/>
                    </a:lnTo>
                    <a:lnTo>
                      <a:pt x="3198" y="299"/>
                    </a:lnTo>
                    <a:lnTo>
                      <a:pt x="3243" y="274"/>
                    </a:lnTo>
                    <a:lnTo>
                      <a:pt x="3293" y="255"/>
                    </a:lnTo>
                    <a:lnTo>
                      <a:pt x="3348" y="242"/>
                    </a:lnTo>
                    <a:lnTo>
                      <a:pt x="3409" y="238"/>
                    </a:lnTo>
                    <a:close/>
                    <a:moveTo>
                      <a:pt x="2689" y="238"/>
                    </a:moveTo>
                    <a:lnTo>
                      <a:pt x="2742" y="242"/>
                    </a:lnTo>
                    <a:lnTo>
                      <a:pt x="2790" y="253"/>
                    </a:lnTo>
                    <a:lnTo>
                      <a:pt x="2832" y="268"/>
                    </a:lnTo>
                    <a:lnTo>
                      <a:pt x="2866" y="291"/>
                    </a:lnTo>
                    <a:lnTo>
                      <a:pt x="2895" y="318"/>
                    </a:lnTo>
                    <a:lnTo>
                      <a:pt x="2917" y="348"/>
                    </a:lnTo>
                    <a:lnTo>
                      <a:pt x="2935" y="381"/>
                    </a:lnTo>
                    <a:lnTo>
                      <a:pt x="2948" y="419"/>
                    </a:lnTo>
                    <a:lnTo>
                      <a:pt x="2954" y="457"/>
                    </a:lnTo>
                    <a:lnTo>
                      <a:pt x="2957" y="497"/>
                    </a:lnTo>
                    <a:lnTo>
                      <a:pt x="2954" y="542"/>
                    </a:lnTo>
                    <a:lnTo>
                      <a:pt x="2946" y="590"/>
                    </a:lnTo>
                    <a:lnTo>
                      <a:pt x="2933" y="636"/>
                    </a:lnTo>
                    <a:lnTo>
                      <a:pt x="2477" y="636"/>
                    </a:lnTo>
                    <a:lnTo>
                      <a:pt x="2483" y="668"/>
                    </a:lnTo>
                    <a:lnTo>
                      <a:pt x="2496" y="695"/>
                    </a:lnTo>
                    <a:lnTo>
                      <a:pt x="2515" y="718"/>
                    </a:lnTo>
                    <a:lnTo>
                      <a:pt x="2540" y="733"/>
                    </a:lnTo>
                    <a:lnTo>
                      <a:pt x="2567" y="744"/>
                    </a:lnTo>
                    <a:lnTo>
                      <a:pt x="2599" y="752"/>
                    </a:lnTo>
                    <a:lnTo>
                      <a:pt x="2632" y="754"/>
                    </a:lnTo>
                    <a:lnTo>
                      <a:pt x="2675" y="750"/>
                    </a:lnTo>
                    <a:lnTo>
                      <a:pt x="2717" y="739"/>
                    </a:lnTo>
                    <a:lnTo>
                      <a:pt x="2755" y="721"/>
                    </a:lnTo>
                    <a:lnTo>
                      <a:pt x="2786" y="699"/>
                    </a:lnTo>
                    <a:lnTo>
                      <a:pt x="2887" y="809"/>
                    </a:lnTo>
                    <a:lnTo>
                      <a:pt x="2855" y="838"/>
                    </a:lnTo>
                    <a:lnTo>
                      <a:pt x="2815" y="862"/>
                    </a:lnTo>
                    <a:lnTo>
                      <a:pt x="2769" y="881"/>
                    </a:lnTo>
                    <a:lnTo>
                      <a:pt x="2721" y="897"/>
                    </a:lnTo>
                    <a:lnTo>
                      <a:pt x="2666" y="906"/>
                    </a:lnTo>
                    <a:lnTo>
                      <a:pt x="2609" y="910"/>
                    </a:lnTo>
                    <a:lnTo>
                      <a:pt x="2552" y="906"/>
                    </a:lnTo>
                    <a:lnTo>
                      <a:pt x="2502" y="897"/>
                    </a:lnTo>
                    <a:lnTo>
                      <a:pt x="2458" y="881"/>
                    </a:lnTo>
                    <a:lnTo>
                      <a:pt x="2420" y="860"/>
                    </a:lnTo>
                    <a:lnTo>
                      <a:pt x="2390" y="836"/>
                    </a:lnTo>
                    <a:lnTo>
                      <a:pt x="2363" y="805"/>
                    </a:lnTo>
                    <a:lnTo>
                      <a:pt x="2342" y="773"/>
                    </a:lnTo>
                    <a:lnTo>
                      <a:pt x="2327" y="739"/>
                    </a:lnTo>
                    <a:lnTo>
                      <a:pt x="2315" y="702"/>
                    </a:lnTo>
                    <a:lnTo>
                      <a:pt x="2308" y="664"/>
                    </a:lnTo>
                    <a:lnTo>
                      <a:pt x="2306" y="624"/>
                    </a:lnTo>
                    <a:lnTo>
                      <a:pt x="2310" y="579"/>
                    </a:lnTo>
                    <a:lnTo>
                      <a:pt x="2317" y="533"/>
                    </a:lnTo>
                    <a:lnTo>
                      <a:pt x="2331" y="489"/>
                    </a:lnTo>
                    <a:lnTo>
                      <a:pt x="2350" y="443"/>
                    </a:lnTo>
                    <a:lnTo>
                      <a:pt x="2374" y="403"/>
                    </a:lnTo>
                    <a:lnTo>
                      <a:pt x="2403" y="363"/>
                    </a:lnTo>
                    <a:lnTo>
                      <a:pt x="2437" y="329"/>
                    </a:lnTo>
                    <a:lnTo>
                      <a:pt x="2477" y="299"/>
                    </a:lnTo>
                    <a:lnTo>
                      <a:pt x="2523" y="274"/>
                    </a:lnTo>
                    <a:lnTo>
                      <a:pt x="2573" y="255"/>
                    </a:lnTo>
                    <a:lnTo>
                      <a:pt x="2628" y="242"/>
                    </a:lnTo>
                    <a:lnTo>
                      <a:pt x="2689" y="238"/>
                    </a:lnTo>
                    <a:close/>
                    <a:moveTo>
                      <a:pt x="1201" y="238"/>
                    </a:moveTo>
                    <a:lnTo>
                      <a:pt x="1254" y="242"/>
                    </a:lnTo>
                    <a:lnTo>
                      <a:pt x="1304" y="253"/>
                    </a:lnTo>
                    <a:lnTo>
                      <a:pt x="1344" y="268"/>
                    </a:lnTo>
                    <a:lnTo>
                      <a:pt x="1378" y="291"/>
                    </a:lnTo>
                    <a:lnTo>
                      <a:pt x="1406" y="318"/>
                    </a:lnTo>
                    <a:lnTo>
                      <a:pt x="1429" y="348"/>
                    </a:lnTo>
                    <a:lnTo>
                      <a:pt x="1446" y="381"/>
                    </a:lnTo>
                    <a:lnTo>
                      <a:pt x="1460" y="419"/>
                    </a:lnTo>
                    <a:lnTo>
                      <a:pt x="1465" y="457"/>
                    </a:lnTo>
                    <a:lnTo>
                      <a:pt x="1469" y="497"/>
                    </a:lnTo>
                    <a:lnTo>
                      <a:pt x="1465" y="542"/>
                    </a:lnTo>
                    <a:lnTo>
                      <a:pt x="1458" y="590"/>
                    </a:lnTo>
                    <a:lnTo>
                      <a:pt x="1445" y="636"/>
                    </a:lnTo>
                    <a:lnTo>
                      <a:pt x="989" y="636"/>
                    </a:lnTo>
                    <a:lnTo>
                      <a:pt x="995" y="668"/>
                    </a:lnTo>
                    <a:lnTo>
                      <a:pt x="1008" y="695"/>
                    </a:lnTo>
                    <a:lnTo>
                      <a:pt x="1027" y="718"/>
                    </a:lnTo>
                    <a:lnTo>
                      <a:pt x="1052" y="733"/>
                    </a:lnTo>
                    <a:lnTo>
                      <a:pt x="1081" y="744"/>
                    </a:lnTo>
                    <a:lnTo>
                      <a:pt x="1111" y="752"/>
                    </a:lnTo>
                    <a:lnTo>
                      <a:pt x="1143" y="754"/>
                    </a:lnTo>
                    <a:lnTo>
                      <a:pt x="1187" y="750"/>
                    </a:lnTo>
                    <a:lnTo>
                      <a:pt x="1229" y="739"/>
                    </a:lnTo>
                    <a:lnTo>
                      <a:pt x="1267" y="721"/>
                    </a:lnTo>
                    <a:lnTo>
                      <a:pt x="1298" y="699"/>
                    </a:lnTo>
                    <a:lnTo>
                      <a:pt x="1401" y="809"/>
                    </a:lnTo>
                    <a:lnTo>
                      <a:pt x="1366" y="838"/>
                    </a:lnTo>
                    <a:lnTo>
                      <a:pt x="1326" y="862"/>
                    </a:lnTo>
                    <a:lnTo>
                      <a:pt x="1283" y="881"/>
                    </a:lnTo>
                    <a:lnTo>
                      <a:pt x="1233" y="897"/>
                    </a:lnTo>
                    <a:lnTo>
                      <a:pt x="1178" y="906"/>
                    </a:lnTo>
                    <a:lnTo>
                      <a:pt x="1121" y="910"/>
                    </a:lnTo>
                    <a:lnTo>
                      <a:pt x="1063" y="906"/>
                    </a:lnTo>
                    <a:lnTo>
                      <a:pt x="1014" y="897"/>
                    </a:lnTo>
                    <a:lnTo>
                      <a:pt x="970" y="881"/>
                    </a:lnTo>
                    <a:lnTo>
                      <a:pt x="932" y="860"/>
                    </a:lnTo>
                    <a:lnTo>
                      <a:pt x="901" y="836"/>
                    </a:lnTo>
                    <a:lnTo>
                      <a:pt x="875" y="805"/>
                    </a:lnTo>
                    <a:lnTo>
                      <a:pt x="854" y="773"/>
                    </a:lnTo>
                    <a:lnTo>
                      <a:pt x="839" y="739"/>
                    </a:lnTo>
                    <a:lnTo>
                      <a:pt x="827" y="702"/>
                    </a:lnTo>
                    <a:lnTo>
                      <a:pt x="821" y="664"/>
                    </a:lnTo>
                    <a:lnTo>
                      <a:pt x="818" y="624"/>
                    </a:lnTo>
                    <a:lnTo>
                      <a:pt x="821" y="579"/>
                    </a:lnTo>
                    <a:lnTo>
                      <a:pt x="829" y="533"/>
                    </a:lnTo>
                    <a:lnTo>
                      <a:pt x="842" y="489"/>
                    </a:lnTo>
                    <a:lnTo>
                      <a:pt x="861" y="443"/>
                    </a:lnTo>
                    <a:lnTo>
                      <a:pt x="886" y="403"/>
                    </a:lnTo>
                    <a:lnTo>
                      <a:pt x="915" y="363"/>
                    </a:lnTo>
                    <a:lnTo>
                      <a:pt x="949" y="329"/>
                    </a:lnTo>
                    <a:lnTo>
                      <a:pt x="989" y="299"/>
                    </a:lnTo>
                    <a:lnTo>
                      <a:pt x="1035" y="274"/>
                    </a:lnTo>
                    <a:lnTo>
                      <a:pt x="1084" y="255"/>
                    </a:lnTo>
                    <a:lnTo>
                      <a:pt x="1140" y="242"/>
                    </a:lnTo>
                    <a:lnTo>
                      <a:pt x="1201" y="238"/>
                    </a:lnTo>
                    <a:close/>
                    <a:moveTo>
                      <a:pt x="353" y="213"/>
                    </a:moveTo>
                    <a:lnTo>
                      <a:pt x="309" y="396"/>
                    </a:lnTo>
                    <a:lnTo>
                      <a:pt x="450" y="396"/>
                    </a:lnTo>
                    <a:lnTo>
                      <a:pt x="478" y="392"/>
                    </a:lnTo>
                    <a:lnTo>
                      <a:pt x="505" y="381"/>
                    </a:lnTo>
                    <a:lnTo>
                      <a:pt x="530" y="365"/>
                    </a:lnTo>
                    <a:lnTo>
                      <a:pt x="551" y="342"/>
                    </a:lnTo>
                    <a:lnTo>
                      <a:pt x="564" y="318"/>
                    </a:lnTo>
                    <a:lnTo>
                      <a:pt x="568" y="285"/>
                    </a:lnTo>
                    <a:lnTo>
                      <a:pt x="566" y="261"/>
                    </a:lnTo>
                    <a:lnTo>
                      <a:pt x="555" y="240"/>
                    </a:lnTo>
                    <a:lnTo>
                      <a:pt x="539" y="224"/>
                    </a:lnTo>
                    <a:lnTo>
                      <a:pt x="518" y="215"/>
                    </a:lnTo>
                    <a:lnTo>
                      <a:pt x="492" y="213"/>
                    </a:lnTo>
                    <a:lnTo>
                      <a:pt x="353" y="213"/>
                    </a:lnTo>
                    <a:close/>
                    <a:moveTo>
                      <a:pt x="196" y="51"/>
                    </a:moveTo>
                    <a:lnTo>
                      <a:pt x="524" y="51"/>
                    </a:lnTo>
                    <a:lnTo>
                      <a:pt x="574" y="55"/>
                    </a:lnTo>
                    <a:lnTo>
                      <a:pt x="619" y="64"/>
                    </a:lnTo>
                    <a:lnTo>
                      <a:pt x="658" y="80"/>
                    </a:lnTo>
                    <a:lnTo>
                      <a:pt x="688" y="99"/>
                    </a:lnTo>
                    <a:lnTo>
                      <a:pt x="715" y="123"/>
                    </a:lnTo>
                    <a:lnTo>
                      <a:pt x="734" y="150"/>
                    </a:lnTo>
                    <a:lnTo>
                      <a:pt x="749" y="181"/>
                    </a:lnTo>
                    <a:lnTo>
                      <a:pt x="757" y="213"/>
                    </a:lnTo>
                    <a:lnTo>
                      <a:pt x="760" y="249"/>
                    </a:lnTo>
                    <a:lnTo>
                      <a:pt x="755" y="289"/>
                    </a:lnTo>
                    <a:lnTo>
                      <a:pt x="743" y="331"/>
                    </a:lnTo>
                    <a:lnTo>
                      <a:pt x="724" y="369"/>
                    </a:lnTo>
                    <a:lnTo>
                      <a:pt x="698" y="405"/>
                    </a:lnTo>
                    <a:lnTo>
                      <a:pt x="667" y="436"/>
                    </a:lnTo>
                    <a:lnTo>
                      <a:pt x="631" y="461"/>
                    </a:lnTo>
                    <a:lnTo>
                      <a:pt x="661" y="480"/>
                    </a:lnTo>
                    <a:lnTo>
                      <a:pt x="688" y="506"/>
                    </a:lnTo>
                    <a:lnTo>
                      <a:pt x="707" y="539"/>
                    </a:lnTo>
                    <a:lnTo>
                      <a:pt x="720" y="577"/>
                    </a:lnTo>
                    <a:lnTo>
                      <a:pt x="724" y="617"/>
                    </a:lnTo>
                    <a:lnTo>
                      <a:pt x="719" y="666"/>
                    </a:lnTo>
                    <a:lnTo>
                      <a:pt x="703" y="712"/>
                    </a:lnTo>
                    <a:lnTo>
                      <a:pt x="679" y="756"/>
                    </a:lnTo>
                    <a:lnTo>
                      <a:pt x="646" y="794"/>
                    </a:lnTo>
                    <a:lnTo>
                      <a:pt x="606" y="828"/>
                    </a:lnTo>
                    <a:lnTo>
                      <a:pt x="558" y="857"/>
                    </a:lnTo>
                    <a:lnTo>
                      <a:pt x="507" y="878"/>
                    </a:lnTo>
                    <a:lnTo>
                      <a:pt x="450" y="889"/>
                    </a:lnTo>
                    <a:lnTo>
                      <a:pt x="389" y="895"/>
                    </a:lnTo>
                    <a:lnTo>
                      <a:pt x="0" y="895"/>
                    </a:lnTo>
                    <a:lnTo>
                      <a:pt x="196" y="51"/>
                    </a:lnTo>
                    <a:close/>
                    <a:moveTo>
                      <a:pt x="1711" y="0"/>
                    </a:moveTo>
                    <a:lnTo>
                      <a:pt x="1894" y="0"/>
                    </a:lnTo>
                    <a:lnTo>
                      <a:pt x="1814" y="337"/>
                    </a:lnTo>
                    <a:lnTo>
                      <a:pt x="1816" y="337"/>
                    </a:lnTo>
                    <a:lnTo>
                      <a:pt x="1850" y="302"/>
                    </a:lnTo>
                    <a:lnTo>
                      <a:pt x="1887" y="274"/>
                    </a:lnTo>
                    <a:lnTo>
                      <a:pt x="1927" y="255"/>
                    </a:lnTo>
                    <a:lnTo>
                      <a:pt x="1970" y="242"/>
                    </a:lnTo>
                    <a:lnTo>
                      <a:pt x="2020" y="238"/>
                    </a:lnTo>
                    <a:lnTo>
                      <a:pt x="2066" y="242"/>
                    </a:lnTo>
                    <a:lnTo>
                      <a:pt x="2104" y="251"/>
                    </a:lnTo>
                    <a:lnTo>
                      <a:pt x="2136" y="264"/>
                    </a:lnTo>
                    <a:lnTo>
                      <a:pt x="2165" y="285"/>
                    </a:lnTo>
                    <a:lnTo>
                      <a:pt x="2186" y="310"/>
                    </a:lnTo>
                    <a:lnTo>
                      <a:pt x="2203" y="339"/>
                    </a:lnTo>
                    <a:lnTo>
                      <a:pt x="2214" y="371"/>
                    </a:lnTo>
                    <a:lnTo>
                      <a:pt x="2220" y="405"/>
                    </a:lnTo>
                    <a:lnTo>
                      <a:pt x="2224" y="445"/>
                    </a:lnTo>
                    <a:lnTo>
                      <a:pt x="2222" y="478"/>
                    </a:lnTo>
                    <a:lnTo>
                      <a:pt x="2218" y="514"/>
                    </a:lnTo>
                    <a:lnTo>
                      <a:pt x="2211" y="550"/>
                    </a:lnTo>
                    <a:lnTo>
                      <a:pt x="2129" y="895"/>
                    </a:lnTo>
                    <a:lnTo>
                      <a:pt x="1948" y="895"/>
                    </a:lnTo>
                    <a:lnTo>
                      <a:pt x="2026" y="561"/>
                    </a:lnTo>
                    <a:lnTo>
                      <a:pt x="2031" y="529"/>
                    </a:lnTo>
                    <a:lnTo>
                      <a:pt x="2035" y="495"/>
                    </a:lnTo>
                    <a:lnTo>
                      <a:pt x="2033" y="474"/>
                    </a:lnTo>
                    <a:lnTo>
                      <a:pt x="2028" y="453"/>
                    </a:lnTo>
                    <a:lnTo>
                      <a:pt x="2020" y="436"/>
                    </a:lnTo>
                    <a:lnTo>
                      <a:pt x="2007" y="421"/>
                    </a:lnTo>
                    <a:lnTo>
                      <a:pt x="1988" y="409"/>
                    </a:lnTo>
                    <a:lnTo>
                      <a:pt x="1965" y="401"/>
                    </a:lnTo>
                    <a:lnTo>
                      <a:pt x="1936" y="400"/>
                    </a:lnTo>
                    <a:lnTo>
                      <a:pt x="1898" y="403"/>
                    </a:lnTo>
                    <a:lnTo>
                      <a:pt x="1864" y="415"/>
                    </a:lnTo>
                    <a:lnTo>
                      <a:pt x="1835" y="434"/>
                    </a:lnTo>
                    <a:lnTo>
                      <a:pt x="1810" y="459"/>
                    </a:lnTo>
                    <a:lnTo>
                      <a:pt x="1789" y="487"/>
                    </a:lnTo>
                    <a:lnTo>
                      <a:pt x="1774" y="520"/>
                    </a:lnTo>
                    <a:lnTo>
                      <a:pt x="1763" y="554"/>
                    </a:lnTo>
                    <a:lnTo>
                      <a:pt x="1685" y="895"/>
                    </a:lnTo>
                    <a:lnTo>
                      <a:pt x="1504" y="895"/>
                    </a:lnTo>
                    <a:lnTo>
                      <a:pt x="17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9" name="Groep 18">
                <a:extLst>
                  <a:ext uri="{FF2B5EF4-FFF2-40B4-BE49-F238E27FC236}">
                    <a16:creationId xmlns:a16="http://schemas.microsoft.com/office/drawing/2014/main" id="{6F0B4291-B32F-4D84-91C7-C8733B2F8BA9}"/>
                  </a:ext>
                </a:extLst>
              </p:cNvPr>
              <p:cNvGrpSpPr/>
              <p:nvPr userDrawn="1"/>
            </p:nvGrpSpPr>
            <p:grpSpPr>
              <a:xfrm>
                <a:off x="11460771" y="203358"/>
                <a:ext cx="528017" cy="498683"/>
                <a:chOff x="1009650" y="393700"/>
                <a:chExt cx="1743075" cy="1646238"/>
              </a:xfrm>
            </p:grpSpPr>
            <p:sp>
              <p:nvSpPr>
                <p:cNvPr id="20" name="Freeform 8">
                  <a:extLst>
                    <a:ext uri="{FF2B5EF4-FFF2-40B4-BE49-F238E27FC236}">
                      <a16:creationId xmlns:a16="http://schemas.microsoft.com/office/drawing/2014/main" id="{4847E1F3-1334-4FE9-92B7-03E258E8408B}"/>
                    </a:ext>
                  </a:extLst>
                </p:cNvPr>
                <p:cNvSpPr>
                  <a:spLocks/>
                </p:cNvSpPr>
                <p:nvPr userDrawn="1"/>
              </p:nvSpPr>
              <p:spPr bwMode="auto">
                <a:xfrm>
                  <a:off x="1009650" y="393700"/>
                  <a:ext cx="1377950" cy="1643063"/>
                </a:xfrm>
                <a:custGeom>
                  <a:avLst/>
                  <a:gdLst>
                    <a:gd name="T0" fmla="*/ 1709 w 1738"/>
                    <a:gd name="T1" fmla="*/ 130 h 2071"/>
                    <a:gd name="T2" fmla="*/ 1652 w 1738"/>
                    <a:gd name="T3" fmla="*/ 389 h 2071"/>
                    <a:gd name="T4" fmla="*/ 1385 w 1738"/>
                    <a:gd name="T5" fmla="*/ 440 h 2071"/>
                    <a:gd name="T6" fmla="*/ 1145 w 1738"/>
                    <a:gd name="T7" fmla="*/ 511 h 2071"/>
                    <a:gd name="T8" fmla="*/ 934 w 1738"/>
                    <a:gd name="T9" fmla="*/ 602 h 2071"/>
                    <a:gd name="T10" fmla="*/ 753 w 1738"/>
                    <a:gd name="T11" fmla="*/ 713 h 2071"/>
                    <a:gd name="T12" fmla="*/ 608 w 1738"/>
                    <a:gd name="T13" fmla="*/ 840 h 2071"/>
                    <a:gd name="T14" fmla="*/ 501 w 1738"/>
                    <a:gd name="T15" fmla="*/ 983 h 2071"/>
                    <a:gd name="T16" fmla="*/ 437 w 1738"/>
                    <a:gd name="T17" fmla="*/ 1143 h 2071"/>
                    <a:gd name="T18" fmla="*/ 414 w 1738"/>
                    <a:gd name="T19" fmla="*/ 1315 h 2071"/>
                    <a:gd name="T20" fmla="*/ 427 w 1738"/>
                    <a:gd name="T21" fmla="*/ 1448 h 2071"/>
                    <a:gd name="T22" fmla="*/ 469 w 1738"/>
                    <a:gd name="T23" fmla="*/ 1558 h 2071"/>
                    <a:gd name="T24" fmla="*/ 532 w 1738"/>
                    <a:gd name="T25" fmla="*/ 1644 h 2071"/>
                    <a:gd name="T26" fmla="*/ 610 w 1738"/>
                    <a:gd name="T27" fmla="*/ 1707 h 2071"/>
                    <a:gd name="T28" fmla="*/ 698 w 1738"/>
                    <a:gd name="T29" fmla="*/ 1749 h 2071"/>
                    <a:gd name="T30" fmla="*/ 791 w 1738"/>
                    <a:gd name="T31" fmla="*/ 1770 h 2071"/>
                    <a:gd name="T32" fmla="*/ 772 w 1738"/>
                    <a:gd name="T33" fmla="*/ 2071 h 2071"/>
                    <a:gd name="T34" fmla="*/ 642 w 1738"/>
                    <a:gd name="T35" fmla="*/ 2057 h 2071"/>
                    <a:gd name="T36" fmla="*/ 513 w 1738"/>
                    <a:gd name="T37" fmla="*/ 2023 h 2071"/>
                    <a:gd name="T38" fmla="*/ 389 w 1738"/>
                    <a:gd name="T39" fmla="*/ 1972 h 2071"/>
                    <a:gd name="T40" fmla="*/ 275 w 1738"/>
                    <a:gd name="T41" fmla="*/ 1899 h 2071"/>
                    <a:gd name="T42" fmla="*/ 176 w 1738"/>
                    <a:gd name="T43" fmla="*/ 1806 h 2071"/>
                    <a:gd name="T44" fmla="*/ 94 w 1738"/>
                    <a:gd name="T45" fmla="*/ 1692 h 2071"/>
                    <a:gd name="T46" fmla="*/ 36 w 1738"/>
                    <a:gd name="T47" fmla="*/ 1555 h 2071"/>
                    <a:gd name="T48" fmla="*/ 4 w 1738"/>
                    <a:gd name="T49" fmla="*/ 1396 h 2071"/>
                    <a:gd name="T50" fmla="*/ 6 w 1738"/>
                    <a:gd name="T51" fmla="*/ 1202 h 2071"/>
                    <a:gd name="T52" fmla="*/ 50 w 1738"/>
                    <a:gd name="T53" fmla="*/ 1002 h 2071"/>
                    <a:gd name="T54" fmla="*/ 137 w 1738"/>
                    <a:gd name="T55" fmla="*/ 817 h 2071"/>
                    <a:gd name="T56" fmla="*/ 265 w 1738"/>
                    <a:gd name="T57" fmla="*/ 646 h 2071"/>
                    <a:gd name="T58" fmla="*/ 431 w 1738"/>
                    <a:gd name="T59" fmla="*/ 494 h 2071"/>
                    <a:gd name="T60" fmla="*/ 631 w 1738"/>
                    <a:gd name="T61" fmla="*/ 357 h 2071"/>
                    <a:gd name="T62" fmla="*/ 863 w 1738"/>
                    <a:gd name="T63" fmla="*/ 237 h 2071"/>
                    <a:gd name="T64" fmla="*/ 1128 w 1738"/>
                    <a:gd name="T65" fmla="*/ 138 h 2071"/>
                    <a:gd name="T66" fmla="*/ 1420 w 1738"/>
                    <a:gd name="T67" fmla="*/ 58 h 2071"/>
                    <a:gd name="T68" fmla="*/ 1738 w 1738"/>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8" h="2071">
                      <a:moveTo>
                        <a:pt x="1738" y="0"/>
                      </a:moveTo>
                      <a:lnTo>
                        <a:pt x="1709" y="130"/>
                      </a:lnTo>
                      <a:lnTo>
                        <a:pt x="1681" y="259"/>
                      </a:lnTo>
                      <a:lnTo>
                        <a:pt x="1652" y="389"/>
                      </a:lnTo>
                      <a:lnTo>
                        <a:pt x="1515" y="412"/>
                      </a:lnTo>
                      <a:lnTo>
                        <a:pt x="1385" y="440"/>
                      </a:lnTo>
                      <a:lnTo>
                        <a:pt x="1262" y="473"/>
                      </a:lnTo>
                      <a:lnTo>
                        <a:pt x="1145" y="511"/>
                      </a:lnTo>
                      <a:lnTo>
                        <a:pt x="1035" y="555"/>
                      </a:lnTo>
                      <a:lnTo>
                        <a:pt x="934" y="602"/>
                      </a:lnTo>
                      <a:lnTo>
                        <a:pt x="839" y="656"/>
                      </a:lnTo>
                      <a:lnTo>
                        <a:pt x="753" y="713"/>
                      </a:lnTo>
                      <a:lnTo>
                        <a:pt x="677" y="774"/>
                      </a:lnTo>
                      <a:lnTo>
                        <a:pt x="608" y="840"/>
                      </a:lnTo>
                      <a:lnTo>
                        <a:pt x="551" y="911"/>
                      </a:lnTo>
                      <a:lnTo>
                        <a:pt x="501" y="983"/>
                      </a:lnTo>
                      <a:lnTo>
                        <a:pt x="463" y="1061"/>
                      </a:lnTo>
                      <a:lnTo>
                        <a:pt x="437" y="1143"/>
                      </a:lnTo>
                      <a:lnTo>
                        <a:pt x="419" y="1227"/>
                      </a:lnTo>
                      <a:lnTo>
                        <a:pt x="414" y="1315"/>
                      </a:lnTo>
                      <a:lnTo>
                        <a:pt x="417" y="1385"/>
                      </a:lnTo>
                      <a:lnTo>
                        <a:pt x="427" y="1448"/>
                      </a:lnTo>
                      <a:lnTo>
                        <a:pt x="446" y="1507"/>
                      </a:lnTo>
                      <a:lnTo>
                        <a:pt x="469" y="1558"/>
                      </a:lnTo>
                      <a:lnTo>
                        <a:pt x="498" y="1604"/>
                      </a:lnTo>
                      <a:lnTo>
                        <a:pt x="532" y="1644"/>
                      </a:lnTo>
                      <a:lnTo>
                        <a:pt x="568" y="1678"/>
                      </a:lnTo>
                      <a:lnTo>
                        <a:pt x="610" y="1707"/>
                      </a:lnTo>
                      <a:lnTo>
                        <a:pt x="652" y="1730"/>
                      </a:lnTo>
                      <a:lnTo>
                        <a:pt x="698" y="1749"/>
                      </a:lnTo>
                      <a:lnTo>
                        <a:pt x="743" y="1762"/>
                      </a:lnTo>
                      <a:lnTo>
                        <a:pt x="791" y="1770"/>
                      </a:lnTo>
                      <a:lnTo>
                        <a:pt x="839" y="1775"/>
                      </a:lnTo>
                      <a:lnTo>
                        <a:pt x="772" y="2071"/>
                      </a:lnTo>
                      <a:lnTo>
                        <a:pt x="707" y="2067"/>
                      </a:lnTo>
                      <a:lnTo>
                        <a:pt x="642" y="2057"/>
                      </a:lnTo>
                      <a:lnTo>
                        <a:pt x="578" y="2042"/>
                      </a:lnTo>
                      <a:lnTo>
                        <a:pt x="513" y="2023"/>
                      </a:lnTo>
                      <a:lnTo>
                        <a:pt x="450" y="2000"/>
                      </a:lnTo>
                      <a:lnTo>
                        <a:pt x="389" y="1972"/>
                      </a:lnTo>
                      <a:lnTo>
                        <a:pt x="332" y="1937"/>
                      </a:lnTo>
                      <a:lnTo>
                        <a:pt x="275" y="1899"/>
                      </a:lnTo>
                      <a:lnTo>
                        <a:pt x="223" y="1855"/>
                      </a:lnTo>
                      <a:lnTo>
                        <a:pt x="176" y="1806"/>
                      </a:lnTo>
                      <a:lnTo>
                        <a:pt x="132" y="1751"/>
                      </a:lnTo>
                      <a:lnTo>
                        <a:pt x="94" y="1692"/>
                      </a:lnTo>
                      <a:lnTo>
                        <a:pt x="61" y="1627"/>
                      </a:lnTo>
                      <a:lnTo>
                        <a:pt x="36" y="1555"/>
                      </a:lnTo>
                      <a:lnTo>
                        <a:pt x="15" y="1478"/>
                      </a:lnTo>
                      <a:lnTo>
                        <a:pt x="4" y="1396"/>
                      </a:lnTo>
                      <a:lnTo>
                        <a:pt x="0" y="1309"/>
                      </a:lnTo>
                      <a:lnTo>
                        <a:pt x="6" y="1202"/>
                      </a:lnTo>
                      <a:lnTo>
                        <a:pt x="23" y="1101"/>
                      </a:lnTo>
                      <a:lnTo>
                        <a:pt x="50" y="1002"/>
                      </a:lnTo>
                      <a:lnTo>
                        <a:pt x="90" y="909"/>
                      </a:lnTo>
                      <a:lnTo>
                        <a:pt x="137" y="817"/>
                      </a:lnTo>
                      <a:lnTo>
                        <a:pt x="196" y="730"/>
                      </a:lnTo>
                      <a:lnTo>
                        <a:pt x="265" y="646"/>
                      </a:lnTo>
                      <a:lnTo>
                        <a:pt x="343" y="568"/>
                      </a:lnTo>
                      <a:lnTo>
                        <a:pt x="431" y="494"/>
                      </a:lnTo>
                      <a:lnTo>
                        <a:pt x="526" y="423"/>
                      </a:lnTo>
                      <a:lnTo>
                        <a:pt x="631" y="357"/>
                      </a:lnTo>
                      <a:lnTo>
                        <a:pt x="743" y="294"/>
                      </a:lnTo>
                      <a:lnTo>
                        <a:pt x="863" y="237"/>
                      </a:lnTo>
                      <a:lnTo>
                        <a:pt x="993" y="185"/>
                      </a:lnTo>
                      <a:lnTo>
                        <a:pt x="1128" y="138"/>
                      </a:lnTo>
                      <a:lnTo>
                        <a:pt x="1271" y="96"/>
                      </a:lnTo>
                      <a:lnTo>
                        <a:pt x="1420" y="58"/>
                      </a:lnTo>
                      <a:lnTo>
                        <a:pt x="1576" y="27"/>
                      </a:lnTo>
                      <a:lnTo>
                        <a:pt x="17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9">
                  <a:extLst>
                    <a:ext uri="{FF2B5EF4-FFF2-40B4-BE49-F238E27FC236}">
                      <a16:creationId xmlns:a16="http://schemas.microsoft.com/office/drawing/2014/main" id="{E1F5B473-DC50-45EA-A80B-5222C0037021}"/>
                    </a:ext>
                  </a:extLst>
                </p:cNvPr>
                <p:cNvSpPr>
                  <a:spLocks noEditPoints="1"/>
                </p:cNvSpPr>
                <p:nvPr userDrawn="1"/>
              </p:nvSpPr>
              <p:spPr bwMode="auto">
                <a:xfrm>
                  <a:off x="1727200" y="814388"/>
                  <a:ext cx="1025525" cy="1225550"/>
                </a:xfrm>
                <a:custGeom>
                  <a:avLst/>
                  <a:gdLst>
                    <a:gd name="T0" fmla="*/ 688 w 1292"/>
                    <a:gd name="T1" fmla="*/ 672 h 1542"/>
                    <a:gd name="T2" fmla="*/ 599 w 1292"/>
                    <a:gd name="T3" fmla="*/ 691 h 1542"/>
                    <a:gd name="T4" fmla="*/ 437 w 1292"/>
                    <a:gd name="T5" fmla="*/ 1251 h 1542"/>
                    <a:gd name="T6" fmla="*/ 599 w 1292"/>
                    <a:gd name="T7" fmla="*/ 1224 h 1542"/>
                    <a:gd name="T8" fmla="*/ 730 w 1292"/>
                    <a:gd name="T9" fmla="*/ 1169 h 1542"/>
                    <a:gd name="T10" fmla="*/ 831 w 1292"/>
                    <a:gd name="T11" fmla="*/ 1089 h 1542"/>
                    <a:gd name="T12" fmla="*/ 892 w 1292"/>
                    <a:gd name="T13" fmla="*/ 984 h 1542"/>
                    <a:gd name="T14" fmla="*/ 915 w 1292"/>
                    <a:gd name="T15" fmla="*/ 863 h 1542"/>
                    <a:gd name="T16" fmla="*/ 903 w 1292"/>
                    <a:gd name="T17" fmla="*/ 779 h 1542"/>
                    <a:gd name="T18" fmla="*/ 867 w 1292"/>
                    <a:gd name="T19" fmla="*/ 718 h 1542"/>
                    <a:gd name="T20" fmla="*/ 810 w 1292"/>
                    <a:gd name="T21" fmla="*/ 682 h 1542"/>
                    <a:gd name="T22" fmla="*/ 730 w 1292"/>
                    <a:gd name="T23" fmla="*/ 670 h 1542"/>
                    <a:gd name="T24" fmla="*/ 612 w 1292"/>
                    <a:gd name="T25" fmla="*/ 459 h 1542"/>
                    <a:gd name="T26" fmla="*/ 736 w 1292"/>
                    <a:gd name="T27" fmla="*/ 417 h 1542"/>
                    <a:gd name="T28" fmla="*/ 886 w 1292"/>
                    <a:gd name="T29" fmla="*/ 402 h 1542"/>
                    <a:gd name="T30" fmla="*/ 1010 w 1292"/>
                    <a:gd name="T31" fmla="*/ 415 h 1542"/>
                    <a:gd name="T32" fmla="*/ 1113 w 1292"/>
                    <a:gd name="T33" fmla="*/ 453 h 1542"/>
                    <a:gd name="T34" fmla="*/ 1193 w 1292"/>
                    <a:gd name="T35" fmla="*/ 516 h 1542"/>
                    <a:gd name="T36" fmla="*/ 1248 w 1292"/>
                    <a:gd name="T37" fmla="*/ 598 h 1542"/>
                    <a:gd name="T38" fmla="*/ 1283 w 1292"/>
                    <a:gd name="T39" fmla="*/ 699 h 1542"/>
                    <a:gd name="T40" fmla="*/ 1292 w 1292"/>
                    <a:gd name="T41" fmla="*/ 813 h 1542"/>
                    <a:gd name="T42" fmla="*/ 1273 w 1292"/>
                    <a:gd name="T43" fmla="*/ 965 h 1542"/>
                    <a:gd name="T44" fmla="*/ 1216 w 1292"/>
                    <a:gd name="T45" fmla="*/ 1103 h 1542"/>
                    <a:gd name="T46" fmla="*/ 1126 w 1292"/>
                    <a:gd name="T47" fmla="*/ 1228 h 1542"/>
                    <a:gd name="T48" fmla="*/ 1003 w 1292"/>
                    <a:gd name="T49" fmla="*/ 1335 h 1542"/>
                    <a:gd name="T50" fmla="*/ 848 w 1292"/>
                    <a:gd name="T51" fmla="*/ 1422 h 1542"/>
                    <a:gd name="T52" fmla="*/ 663 w 1292"/>
                    <a:gd name="T53" fmla="*/ 1487 h 1542"/>
                    <a:gd name="T54" fmla="*/ 450 w 1292"/>
                    <a:gd name="T55" fmla="*/ 1529 h 1542"/>
                    <a:gd name="T56" fmla="*/ 212 w 1292"/>
                    <a:gd name="T57" fmla="*/ 1542 h 1542"/>
                    <a:gd name="T58" fmla="*/ 320 w 1292"/>
                    <a:gd name="T59" fmla="*/ 91 h 1542"/>
                    <a:gd name="T60" fmla="*/ 402 w 1292"/>
                    <a:gd name="T61" fmla="*/ 65 h 1542"/>
                    <a:gd name="T62" fmla="*/ 509 w 1292"/>
                    <a:gd name="T63" fmla="*/ 38 h 1542"/>
                    <a:gd name="T64" fmla="*/ 618 w 1292"/>
                    <a:gd name="T65" fmla="*/ 15 h 1542"/>
                    <a:gd name="T66" fmla="*/ 713 w 1292"/>
                    <a:gd name="T67" fmla="*/ 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42">
                      <a:moveTo>
                        <a:pt x="730" y="670"/>
                      </a:moveTo>
                      <a:lnTo>
                        <a:pt x="688" y="672"/>
                      </a:lnTo>
                      <a:lnTo>
                        <a:pt x="644" y="680"/>
                      </a:lnTo>
                      <a:lnTo>
                        <a:pt x="599" y="691"/>
                      </a:lnTo>
                      <a:lnTo>
                        <a:pt x="559" y="708"/>
                      </a:lnTo>
                      <a:lnTo>
                        <a:pt x="437" y="1251"/>
                      </a:lnTo>
                      <a:lnTo>
                        <a:pt x="520" y="1242"/>
                      </a:lnTo>
                      <a:lnTo>
                        <a:pt x="599" y="1224"/>
                      </a:lnTo>
                      <a:lnTo>
                        <a:pt x="669" y="1200"/>
                      </a:lnTo>
                      <a:lnTo>
                        <a:pt x="730" y="1169"/>
                      </a:lnTo>
                      <a:lnTo>
                        <a:pt x="785" y="1131"/>
                      </a:lnTo>
                      <a:lnTo>
                        <a:pt x="831" y="1089"/>
                      </a:lnTo>
                      <a:lnTo>
                        <a:pt x="867" y="1040"/>
                      </a:lnTo>
                      <a:lnTo>
                        <a:pt x="892" y="984"/>
                      </a:lnTo>
                      <a:lnTo>
                        <a:pt x="909" y="927"/>
                      </a:lnTo>
                      <a:lnTo>
                        <a:pt x="915" y="863"/>
                      </a:lnTo>
                      <a:lnTo>
                        <a:pt x="911" y="819"/>
                      </a:lnTo>
                      <a:lnTo>
                        <a:pt x="903" y="779"/>
                      </a:lnTo>
                      <a:lnTo>
                        <a:pt x="888" y="746"/>
                      </a:lnTo>
                      <a:lnTo>
                        <a:pt x="867" y="718"/>
                      </a:lnTo>
                      <a:lnTo>
                        <a:pt x="841" y="697"/>
                      </a:lnTo>
                      <a:lnTo>
                        <a:pt x="810" y="682"/>
                      </a:lnTo>
                      <a:lnTo>
                        <a:pt x="772" y="674"/>
                      </a:lnTo>
                      <a:lnTo>
                        <a:pt x="730" y="670"/>
                      </a:lnTo>
                      <a:close/>
                      <a:moveTo>
                        <a:pt x="713" y="0"/>
                      </a:moveTo>
                      <a:lnTo>
                        <a:pt x="612" y="459"/>
                      </a:lnTo>
                      <a:lnTo>
                        <a:pt x="669" y="436"/>
                      </a:lnTo>
                      <a:lnTo>
                        <a:pt x="736" y="417"/>
                      </a:lnTo>
                      <a:lnTo>
                        <a:pt x="808" y="405"/>
                      </a:lnTo>
                      <a:lnTo>
                        <a:pt x="886" y="402"/>
                      </a:lnTo>
                      <a:lnTo>
                        <a:pt x="951" y="404"/>
                      </a:lnTo>
                      <a:lnTo>
                        <a:pt x="1010" y="415"/>
                      </a:lnTo>
                      <a:lnTo>
                        <a:pt x="1065" y="430"/>
                      </a:lnTo>
                      <a:lnTo>
                        <a:pt x="1113" y="453"/>
                      </a:lnTo>
                      <a:lnTo>
                        <a:pt x="1155" y="482"/>
                      </a:lnTo>
                      <a:lnTo>
                        <a:pt x="1193" y="516"/>
                      </a:lnTo>
                      <a:lnTo>
                        <a:pt x="1224" y="556"/>
                      </a:lnTo>
                      <a:lnTo>
                        <a:pt x="1248" y="598"/>
                      </a:lnTo>
                      <a:lnTo>
                        <a:pt x="1267" y="647"/>
                      </a:lnTo>
                      <a:lnTo>
                        <a:pt x="1283" y="699"/>
                      </a:lnTo>
                      <a:lnTo>
                        <a:pt x="1290" y="754"/>
                      </a:lnTo>
                      <a:lnTo>
                        <a:pt x="1292" y="813"/>
                      </a:lnTo>
                      <a:lnTo>
                        <a:pt x="1286" y="891"/>
                      </a:lnTo>
                      <a:lnTo>
                        <a:pt x="1273" y="965"/>
                      </a:lnTo>
                      <a:lnTo>
                        <a:pt x="1248" y="1036"/>
                      </a:lnTo>
                      <a:lnTo>
                        <a:pt x="1216" y="1103"/>
                      </a:lnTo>
                      <a:lnTo>
                        <a:pt x="1176" y="1167"/>
                      </a:lnTo>
                      <a:lnTo>
                        <a:pt x="1126" y="1228"/>
                      </a:lnTo>
                      <a:lnTo>
                        <a:pt x="1067" y="1283"/>
                      </a:lnTo>
                      <a:lnTo>
                        <a:pt x="1003" y="1335"/>
                      </a:lnTo>
                      <a:lnTo>
                        <a:pt x="928" y="1381"/>
                      </a:lnTo>
                      <a:lnTo>
                        <a:pt x="848" y="1422"/>
                      </a:lnTo>
                      <a:lnTo>
                        <a:pt x="759" y="1459"/>
                      </a:lnTo>
                      <a:lnTo>
                        <a:pt x="663" y="1487"/>
                      </a:lnTo>
                      <a:lnTo>
                        <a:pt x="560" y="1512"/>
                      </a:lnTo>
                      <a:lnTo>
                        <a:pt x="450" y="1529"/>
                      </a:lnTo>
                      <a:lnTo>
                        <a:pt x="334" y="1541"/>
                      </a:lnTo>
                      <a:lnTo>
                        <a:pt x="212" y="1542"/>
                      </a:lnTo>
                      <a:lnTo>
                        <a:pt x="0" y="1542"/>
                      </a:lnTo>
                      <a:lnTo>
                        <a:pt x="320" y="91"/>
                      </a:lnTo>
                      <a:lnTo>
                        <a:pt x="359" y="78"/>
                      </a:lnTo>
                      <a:lnTo>
                        <a:pt x="402" y="65"/>
                      </a:lnTo>
                      <a:lnTo>
                        <a:pt x="454" y="51"/>
                      </a:lnTo>
                      <a:lnTo>
                        <a:pt x="509" y="38"/>
                      </a:lnTo>
                      <a:lnTo>
                        <a:pt x="564" y="26"/>
                      </a:lnTo>
                      <a:lnTo>
                        <a:pt x="618" y="15"/>
                      </a:lnTo>
                      <a:lnTo>
                        <a:pt x="669" y="7"/>
                      </a:lnTo>
                      <a:lnTo>
                        <a:pt x="71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grpSp>
      <p:sp>
        <p:nvSpPr>
          <p:cNvPr id="3" name="Driehoek 2">
            <a:hlinkClick r:id="rId6"/>
            <a:extLst>
              <a:ext uri="{FF2B5EF4-FFF2-40B4-BE49-F238E27FC236}">
                <a16:creationId xmlns:a16="http://schemas.microsoft.com/office/drawing/2014/main" id="{ABAAB958-0500-3B4E-89F8-C70A36139104}"/>
              </a:ext>
            </a:extLst>
          </p:cNvPr>
          <p:cNvSpPr/>
          <p:nvPr/>
        </p:nvSpPr>
        <p:spPr>
          <a:xfrm rot="5400000">
            <a:off x="10844340" y="5593433"/>
            <a:ext cx="381599" cy="3289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9" name="Afgeronde rechthoek 8">
            <a:extLst>
              <a:ext uri="{FF2B5EF4-FFF2-40B4-BE49-F238E27FC236}">
                <a16:creationId xmlns:a16="http://schemas.microsoft.com/office/drawing/2014/main" id="{8968FBD9-BB6E-B14C-BB88-33D7D4183A2A}"/>
              </a:ext>
            </a:extLst>
          </p:cNvPr>
          <p:cNvSpPr/>
          <p:nvPr/>
        </p:nvSpPr>
        <p:spPr>
          <a:xfrm>
            <a:off x="511214" y="216120"/>
            <a:ext cx="1575442" cy="1085441"/>
          </a:xfrm>
          <a:prstGeom prst="roundRect">
            <a:avLst>
              <a:gd name="adj" fmla="val 9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pic>
        <p:nvPicPr>
          <p:cNvPr id="8" name="Afbeelding 7">
            <a:extLst>
              <a:ext uri="{FF2B5EF4-FFF2-40B4-BE49-F238E27FC236}">
                <a16:creationId xmlns:a16="http://schemas.microsoft.com/office/drawing/2014/main" id="{0C45230A-9BEA-5646-BEDF-11041A7B80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727" y="389214"/>
            <a:ext cx="1309846" cy="829902"/>
          </a:xfrm>
          <a:prstGeom prst="rect">
            <a:avLst/>
          </a:prstGeom>
          <a:blipFill>
            <a:blip r:embed="rId8"/>
            <a:stretch>
              <a:fillRect/>
            </a:stretch>
          </a:blipFill>
        </p:spPr>
      </p:pic>
      <p:pic>
        <p:nvPicPr>
          <p:cNvPr id="4" name="vng-vrijwilligerspolis-grab-video.com">
            <a:hlinkClick r:id="" action="ppaction://media"/>
            <a:extLst>
              <a:ext uri="{FF2B5EF4-FFF2-40B4-BE49-F238E27FC236}">
                <a16:creationId xmlns:a16="http://schemas.microsoft.com/office/drawing/2014/main" id="{FD76B4B6-ADC3-4BF2-84F3-2F4BB5AF5054}"/>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103712" y="-1164167"/>
            <a:ext cx="15653238" cy="8804947"/>
          </a:xfrm>
          <a:prstGeom prst="rect">
            <a:avLst/>
          </a:prstGeom>
        </p:spPr>
      </p:pic>
    </p:spTree>
    <p:extLst>
      <p:ext uri="{BB962C8B-B14F-4D97-AF65-F5344CB8AC3E}">
        <p14:creationId xmlns:p14="http://schemas.microsoft.com/office/powerpoint/2010/main" val="140388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Verzekeringsoverzicht  Vrijwilligersverzekering</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1" y="1536347"/>
            <a:ext cx="11378817" cy="4986730"/>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10000"/>
              </a:lnSpc>
              <a:spcBef>
                <a:spcPts val="0"/>
              </a:spcBef>
              <a:spcAft>
                <a:spcPts val="0"/>
              </a:spcAft>
            </a:pPr>
            <a:r>
              <a:rPr lang="nl-NL" altLang="nl-NL" sz="1250" dirty="0"/>
              <a:t>Aansprakelijkheidsverzekering voor Vrijwilligers</a:t>
            </a:r>
          </a:p>
          <a:p>
            <a:pPr>
              <a:lnSpc>
                <a:spcPct val="110000"/>
              </a:lnSpc>
              <a:spcBef>
                <a:spcPts val="0"/>
              </a:spcBef>
              <a:spcAft>
                <a:spcPts val="0"/>
              </a:spcAft>
            </a:pPr>
            <a:r>
              <a:rPr lang="nl-NL" altLang="nl-NL" sz="1250" dirty="0"/>
              <a:t>Verzekerd bedrag € 2.500.000,- per aanspraak, gelimiteerd tot</a:t>
            </a:r>
            <a:br>
              <a:rPr lang="nl-NL" altLang="nl-NL" sz="1250" dirty="0"/>
            </a:br>
            <a:r>
              <a:rPr lang="nl-NL" altLang="nl-NL" sz="1250" dirty="0"/>
              <a:t> € 5.000.000,-per verzekeringsjaar m.b.t. vrijwilligerswerk. ER: € 0,-. </a:t>
            </a:r>
          </a:p>
          <a:p>
            <a:pPr>
              <a:lnSpc>
                <a:spcPct val="110000"/>
              </a:lnSpc>
              <a:spcBef>
                <a:spcPts val="0"/>
              </a:spcBef>
              <a:spcAft>
                <a:spcPts val="0"/>
              </a:spcAft>
            </a:pPr>
            <a:r>
              <a:rPr lang="nl-NL" altLang="nl-NL" sz="1250" dirty="0"/>
              <a:t>Opzicht, verzekerd bedrag: € 25.000,- per aanspraak (schade aan zaken van een ander die een verzekerde gebruikt voor de uitvoering van het vrijwilligerswerk.)</a:t>
            </a:r>
            <a:br>
              <a:rPr lang="nl-NL" altLang="nl-NL" sz="1250" dirty="0"/>
            </a:br>
            <a:endParaRPr lang="nl-NL" altLang="nl-NL" sz="1250" dirty="0"/>
          </a:p>
          <a:p>
            <a:pPr lvl="4">
              <a:lnSpc>
                <a:spcPct val="110000"/>
              </a:lnSpc>
              <a:spcBef>
                <a:spcPts val="0"/>
              </a:spcBef>
              <a:spcAft>
                <a:spcPts val="0"/>
              </a:spcAft>
            </a:pPr>
            <a:r>
              <a:rPr lang="nl-NL" altLang="nl-NL" sz="1250" dirty="0"/>
              <a:t>Ongevallen- en persoonlijke eigendommenverzekering voor vrijwilliger</a:t>
            </a:r>
          </a:p>
          <a:p>
            <a:pPr>
              <a:lnSpc>
                <a:spcPct val="110000"/>
              </a:lnSpc>
              <a:spcBef>
                <a:spcPts val="0"/>
              </a:spcBef>
              <a:spcAft>
                <a:spcPts val="0"/>
              </a:spcAft>
            </a:pPr>
            <a:r>
              <a:rPr lang="nl-NL" altLang="nl-NL" sz="1250" dirty="0"/>
              <a:t>Ongevallen</a:t>
            </a:r>
          </a:p>
          <a:p>
            <a:pPr>
              <a:lnSpc>
                <a:spcPct val="110000"/>
              </a:lnSpc>
              <a:spcBef>
                <a:spcPts val="0"/>
              </a:spcBef>
              <a:spcAft>
                <a:spcPts val="0"/>
              </a:spcAft>
            </a:pPr>
            <a:r>
              <a:rPr lang="nl-NL" altLang="nl-NL" sz="1250" dirty="0"/>
              <a:t>Verzekerd bedrag: € 12.500,- bij overlijden en € 25.000,- bij blijvende invaliditeit</a:t>
            </a:r>
          </a:p>
          <a:p>
            <a:pPr>
              <a:lnSpc>
                <a:spcPct val="110000"/>
              </a:lnSpc>
              <a:spcBef>
                <a:spcPts val="0"/>
              </a:spcBef>
              <a:spcAft>
                <a:spcPts val="0"/>
              </a:spcAft>
            </a:pPr>
            <a:r>
              <a:rPr lang="nl-NL" altLang="nl-NL" sz="1250" dirty="0"/>
              <a:t>Geneeskundige kosten zijn verzekerd tot € 1.000,- per gebeurtenis </a:t>
            </a:r>
          </a:p>
          <a:p>
            <a:pPr>
              <a:lnSpc>
                <a:spcPct val="110000"/>
              </a:lnSpc>
              <a:spcBef>
                <a:spcPts val="0"/>
              </a:spcBef>
              <a:spcAft>
                <a:spcPts val="0"/>
              </a:spcAft>
            </a:pPr>
            <a:r>
              <a:rPr lang="nl-NL" altLang="nl-NL" sz="1250" dirty="0"/>
              <a:t>Psychische hulpverlening naar aanleiding van molest (traumadekking) is </a:t>
            </a:r>
            <a:br>
              <a:rPr lang="nl-NL" altLang="nl-NL" sz="1250" dirty="0"/>
            </a:br>
            <a:r>
              <a:rPr lang="nl-NL" altLang="nl-NL" sz="1250" dirty="0"/>
              <a:t>verzekerd tot € 2.500,- per gebeurtenis </a:t>
            </a:r>
          </a:p>
          <a:p>
            <a:pPr>
              <a:lnSpc>
                <a:spcPct val="110000"/>
              </a:lnSpc>
              <a:spcBef>
                <a:spcPts val="0"/>
              </a:spcBef>
              <a:spcAft>
                <a:spcPts val="0"/>
              </a:spcAft>
            </a:pPr>
            <a:r>
              <a:rPr lang="nl-NL" altLang="nl-NL" sz="1250" dirty="0"/>
              <a:t>Acute huishoudelijke hulp (20 uur) </a:t>
            </a:r>
          </a:p>
          <a:p>
            <a:pPr>
              <a:lnSpc>
                <a:spcPct val="110000"/>
              </a:lnSpc>
              <a:spcBef>
                <a:spcPts val="0"/>
              </a:spcBef>
              <a:spcAft>
                <a:spcPts val="0"/>
              </a:spcAft>
            </a:pPr>
            <a:r>
              <a:rPr lang="nl-NL" altLang="nl-NL" sz="1250" dirty="0"/>
              <a:t>Persoonlijke eigendommen</a:t>
            </a:r>
          </a:p>
          <a:p>
            <a:pPr>
              <a:lnSpc>
                <a:spcPct val="110000"/>
              </a:lnSpc>
              <a:spcBef>
                <a:spcPts val="0"/>
              </a:spcBef>
              <a:spcAft>
                <a:spcPts val="0"/>
              </a:spcAft>
            </a:pPr>
            <a:r>
              <a:rPr lang="nl-NL" altLang="nl-NL" sz="1250" dirty="0"/>
              <a:t>Het verzekerd bedrag is maximaal € 5.000,00 per gebeurtenis.</a:t>
            </a:r>
          </a:p>
          <a:p>
            <a:pPr>
              <a:lnSpc>
                <a:spcPct val="110000"/>
              </a:lnSpc>
              <a:spcBef>
                <a:spcPts val="0"/>
              </a:spcBef>
              <a:spcAft>
                <a:spcPts val="0"/>
              </a:spcAft>
            </a:pPr>
            <a:r>
              <a:rPr lang="nl-NL" altLang="nl-NL" sz="1250" dirty="0"/>
              <a:t>Voor de genoemde eigendommen is het verzekerd bedrag maximaal € 500,00 per gebeurtenis: beeld -en geluidsapparatuur, sieraden, horloges/smartwatch, (</a:t>
            </a:r>
            <a:r>
              <a:rPr lang="nl-NL" altLang="nl-NL" sz="1250" dirty="0" err="1"/>
              <a:t>zonne</a:t>
            </a:r>
            <a:r>
              <a:rPr lang="nl-NL" altLang="nl-NL" sz="1250" dirty="0"/>
              <a:t>)bril/set contactlenzen, kunstmatige gebitselementen, gehoorapparaat, mobiele telefoons;</a:t>
            </a:r>
          </a:p>
          <a:p>
            <a:pPr>
              <a:lnSpc>
                <a:spcPct val="110000"/>
              </a:lnSpc>
              <a:spcBef>
                <a:spcPts val="0"/>
              </a:spcBef>
              <a:spcAft>
                <a:spcPts val="0"/>
              </a:spcAft>
            </a:pPr>
            <a:r>
              <a:rPr lang="nl-NL" altLang="nl-NL" sz="1250" dirty="0"/>
              <a:t>Computerapparatuur € 1.500,00; </a:t>
            </a:r>
          </a:p>
          <a:p>
            <a:pPr>
              <a:lnSpc>
                <a:spcPct val="110000"/>
              </a:lnSpc>
              <a:spcBef>
                <a:spcPts val="0"/>
              </a:spcBef>
              <a:spcAft>
                <a:spcPts val="0"/>
              </a:spcAft>
            </a:pPr>
            <a:r>
              <a:rPr lang="nl-NL" altLang="nl-NL" sz="1250" dirty="0"/>
              <a:t>Fiets € 750,00;</a:t>
            </a:r>
          </a:p>
          <a:p>
            <a:pPr marL="0" indent="0">
              <a:lnSpc>
                <a:spcPct val="110000"/>
              </a:lnSpc>
              <a:spcBef>
                <a:spcPts val="0"/>
              </a:spcBef>
              <a:spcAft>
                <a:spcPts val="0"/>
              </a:spcAft>
              <a:buNone/>
            </a:pPr>
            <a:br>
              <a:rPr lang="nl-NL" altLang="nl-NL" sz="1250" dirty="0"/>
            </a:br>
            <a:r>
              <a:rPr lang="nl-NL" altLang="nl-NL" sz="1250" dirty="0"/>
              <a:t>* Maximaal verzekerd bedrag voor alle vrijwilligers per gebeurtenis is € 1.250.000,- </a:t>
            </a:r>
          </a:p>
          <a:p>
            <a:pPr lvl="3">
              <a:lnSpc>
                <a:spcPct val="110000"/>
              </a:lnSpc>
              <a:spcBef>
                <a:spcPts val="0"/>
              </a:spcBef>
              <a:spcAft>
                <a:spcPts val="0"/>
              </a:spcAft>
            </a:pPr>
            <a:r>
              <a:rPr lang="nl-NL" altLang="nl-NL" sz="1250" i="1" dirty="0"/>
              <a:t>Mantelzorgers zijn meeverzekerd op de Ongevallen- en Persoonlijke Eigendommenverzekering</a:t>
            </a:r>
          </a:p>
        </p:txBody>
      </p:sp>
    </p:spTree>
    <p:extLst>
      <p:ext uri="{BB962C8B-B14F-4D97-AF65-F5344CB8AC3E}">
        <p14:creationId xmlns:p14="http://schemas.microsoft.com/office/powerpoint/2010/main" val="150208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0E95251-93EF-6F42-AACA-3103E3108068}"/>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8" name="Titel 4">
            <a:extLst>
              <a:ext uri="{FF2B5EF4-FFF2-40B4-BE49-F238E27FC236}">
                <a16:creationId xmlns:a16="http://schemas.microsoft.com/office/drawing/2014/main" id="{52107B11-8BF0-314C-986E-E0EB2C5096EF}"/>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Verzekeringsoverzicht  Vrijwilligersverzekering</a:t>
            </a:r>
          </a:p>
        </p:txBody>
      </p:sp>
      <p:sp>
        <p:nvSpPr>
          <p:cNvPr id="11" name="Tijdelijke aanduiding voor verticale tekst 2">
            <a:extLst>
              <a:ext uri="{FF2B5EF4-FFF2-40B4-BE49-F238E27FC236}">
                <a16:creationId xmlns:a16="http://schemas.microsoft.com/office/drawing/2014/main" id="{F00BBB4A-047C-8D4A-823F-63788A8D3FAF}"/>
              </a:ext>
            </a:extLst>
          </p:cNvPr>
          <p:cNvSpPr txBox="1">
            <a:spLocks/>
          </p:cNvSpPr>
          <p:nvPr/>
        </p:nvSpPr>
        <p:spPr>
          <a:xfrm>
            <a:off x="468042" y="1536347"/>
            <a:ext cx="9106264" cy="4986730"/>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10000"/>
              </a:lnSpc>
              <a:spcBef>
                <a:spcPts val="0"/>
              </a:spcBef>
              <a:spcAft>
                <a:spcPts val="0"/>
              </a:spcAft>
            </a:pPr>
            <a:r>
              <a:rPr lang="nl-NL" altLang="nl-NL" sz="1250" dirty="0"/>
              <a:t>Aansprakelijkheidsverzekering voor Rechtspersonen </a:t>
            </a:r>
          </a:p>
          <a:p>
            <a:pPr>
              <a:lnSpc>
                <a:spcPct val="110000"/>
              </a:lnSpc>
              <a:spcBef>
                <a:spcPts val="0"/>
              </a:spcBef>
              <a:spcAft>
                <a:spcPts val="0"/>
              </a:spcAft>
            </a:pPr>
            <a:r>
              <a:rPr lang="nl-NL" altLang="nl-NL" sz="1250" dirty="0"/>
              <a:t>Verzekerd bedrag per aanspraak m.b.t. vrijwilligers: € 2.500.000,- gelimiteerd tot € 5.000.000,- per verzekeringsjaar. Geen eigen risico. </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Bestuurdersaansprakelijkheidsverzekering voor Vrijwilligers </a:t>
            </a:r>
          </a:p>
          <a:p>
            <a:pPr>
              <a:lnSpc>
                <a:spcPct val="110000"/>
              </a:lnSpc>
              <a:spcBef>
                <a:spcPts val="0"/>
              </a:spcBef>
              <a:spcAft>
                <a:spcPts val="0"/>
              </a:spcAft>
            </a:pPr>
            <a:r>
              <a:rPr lang="nl-NL" altLang="nl-NL" sz="1250" dirty="0"/>
              <a:t>Verzekerd bedrag: € 500.000,- per aanspraak en per verzekeringsjaar voor alle vrijwillige bestuurders en toezichthouders van de organisatie bij elkaar, waarbij het balanstotaal van de organisatie niet meer bedraagt dan € 500.000,- .</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Verkeersaansprakelijkheid voor Rechtspersonen </a:t>
            </a:r>
          </a:p>
          <a:p>
            <a:pPr>
              <a:lnSpc>
                <a:spcPct val="110000"/>
              </a:lnSpc>
              <a:spcBef>
                <a:spcPts val="0"/>
              </a:spcBef>
              <a:spcAft>
                <a:spcPts val="0"/>
              </a:spcAft>
            </a:pPr>
            <a:r>
              <a:rPr lang="nl-NL" altLang="nl-NL" sz="1250" dirty="0"/>
              <a:t>Verzekerd bedrag: € 1.000.000,- per aanspraak gelimiteerd tot €1.000.000,- per verzekeringsjaar m.b.t. vrijwilligers. Geen eigen risico.</a:t>
            </a:r>
          </a:p>
          <a:p>
            <a:pPr>
              <a:lnSpc>
                <a:spcPct val="110000"/>
              </a:lnSpc>
              <a:spcBef>
                <a:spcPts val="0"/>
              </a:spcBef>
              <a:spcAft>
                <a:spcPts val="0"/>
              </a:spcAft>
            </a:pPr>
            <a:endParaRPr lang="nl-NL" altLang="nl-NL" sz="1250" dirty="0"/>
          </a:p>
          <a:p>
            <a:pPr lvl="4">
              <a:lnSpc>
                <a:spcPct val="110000"/>
              </a:lnSpc>
              <a:spcBef>
                <a:spcPts val="0"/>
              </a:spcBef>
              <a:spcAft>
                <a:spcPts val="0"/>
              </a:spcAft>
            </a:pPr>
            <a:r>
              <a:rPr lang="nl-NL" altLang="nl-NL" sz="1250" dirty="0"/>
              <a:t>Rechtsbijstandverzekering voor Vrijwilligers </a:t>
            </a:r>
          </a:p>
          <a:p>
            <a:pPr>
              <a:lnSpc>
                <a:spcPct val="110000"/>
              </a:lnSpc>
              <a:spcBef>
                <a:spcPts val="0"/>
              </a:spcBef>
              <a:spcAft>
                <a:spcPts val="0"/>
              </a:spcAft>
            </a:pPr>
            <a:r>
              <a:rPr lang="nl-NL" altLang="nl-NL" sz="1250" dirty="0"/>
              <a:t>Verzekerd bedrag Verhaalsrechtsbijstand: geen maximum. Verzekerd bedrag Rechtsbijstand bij strafrecht: €40.000,- als maximum voor alle aanspraken m.b.t. vrijwilligerswerk bij elkaar. </a:t>
            </a:r>
          </a:p>
          <a:p>
            <a:pPr>
              <a:lnSpc>
                <a:spcPct val="110000"/>
              </a:lnSpc>
              <a:spcBef>
                <a:spcPts val="0"/>
              </a:spcBef>
              <a:spcAft>
                <a:spcPts val="0"/>
              </a:spcAft>
            </a:pPr>
            <a:endParaRPr lang="nl-NL" altLang="nl-NL" sz="1250" dirty="0"/>
          </a:p>
        </p:txBody>
      </p:sp>
      <p:pic>
        <p:nvPicPr>
          <p:cNvPr id="2" name="Afbeelding 1">
            <a:extLst>
              <a:ext uri="{FF2B5EF4-FFF2-40B4-BE49-F238E27FC236}">
                <a16:creationId xmlns:a16="http://schemas.microsoft.com/office/drawing/2014/main" id="{3CD1248B-2C7D-E946-A303-96CE50F8CB57}"/>
              </a:ext>
            </a:extLst>
          </p:cNvPr>
          <p:cNvPicPr>
            <a:picLocks noChangeAspect="1"/>
          </p:cNvPicPr>
          <p:nvPr/>
        </p:nvPicPr>
        <p:blipFill>
          <a:blip r:embed="rId2"/>
          <a:stretch>
            <a:fillRect/>
          </a:stretch>
        </p:blipFill>
        <p:spPr>
          <a:xfrm flipH="1">
            <a:off x="9870141" y="3040682"/>
            <a:ext cx="1223682" cy="3482395"/>
          </a:xfrm>
          <a:prstGeom prst="rect">
            <a:avLst/>
          </a:prstGeom>
        </p:spPr>
      </p:pic>
    </p:spTree>
    <p:extLst>
      <p:ext uri="{BB962C8B-B14F-4D97-AF65-F5344CB8AC3E}">
        <p14:creationId xmlns:p14="http://schemas.microsoft.com/office/powerpoint/2010/main" val="362845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5F7A12C-F713-C347-8AD5-A7CB7EFBA9DE}"/>
              </a:ext>
            </a:extLst>
          </p:cNvPr>
          <p:cNvSpPr/>
          <p:nvPr/>
        </p:nvSpPr>
        <p:spPr>
          <a:xfrm>
            <a:off x="227011" y="1565100"/>
            <a:ext cx="11737975" cy="5069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3" name="Titel 2">
            <a:extLst>
              <a:ext uri="{FF2B5EF4-FFF2-40B4-BE49-F238E27FC236}">
                <a16:creationId xmlns:a16="http://schemas.microsoft.com/office/drawing/2014/main" id="{13E41DE9-1886-4A4B-91F9-871B2F39543C}"/>
              </a:ext>
            </a:extLst>
          </p:cNvPr>
          <p:cNvSpPr>
            <a:spLocks noGrp="1"/>
          </p:cNvSpPr>
          <p:nvPr>
            <p:ph type="ctrTitle"/>
          </p:nvPr>
        </p:nvSpPr>
        <p:spPr>
          <a:xfrm>
            <a:off x="1162926" y="389606"/>
            <a:ext cx="9097179" cy="4625648"/>
          </a:xfrm>
        </p:spPr>
        <p:txBody>
          <a:bodyPr/>
          <a:lstStyle/>
          <a:p>
            <a:pPr>
              <a:lnSpc>
                <a:spcPct val="100000"/>
              </a:lnSpc>
            </a:pPr>
            <a:br>
              <a:rPr lang="nl-NL" dirty="0"/>
            </a:br>
            <a:br>
              <a:rPr lang="nl-NL" dirty="0"/>
            </a:br>
            <a:r>
              <a:rPr lang="nl-NL" dirty="0"/>
              <a:t>Bedankt voor uw aandacht!</a:t>
            </a:r>
            <a:br>
              <a:rPr lang="nl-NL" dirty="0"/>
            </a:br>
            <a:br>
              <a:rPr lang="nl-NL" dirty="0"/>
            </a:br>
            <a:r>
              <a:rPr lang="nl-NL" sz="1600" b="0" dirty="0"/>
              <a:t>Heeft u vragen? Ga dan naar onze website.</a:t>
            </a:r>
            <a:br>
              <a:rPr lang="nl-NL" sz="1600" b="0" dirty="0"/>
            </a:br>
            <a:r>
              <a:rPr lang="nl-NL" sz="1600" b="0" dirty="0">
                <a:hlinkClick r:id="rId2"/>
              </a:rPr>
              <a:t>https://www.centraalbeheer.nl/zakelijk/bedrijfsverzekeringen/vrijwilligersverzekering</a:t>
            </a:r>
            <a:r>
              <a:rPr lang="nl-NL" sz="1600" b="0">
                <a:hlinkClick r:id="rId2"/>
              </a:rPr>
              <a:t>/vrijwilligers</a:t>
            </a:r>
            <a:br>
              <a:rPr lang="nl-NL" sz="1600" b="0"/>
            </a:br>
            <a:r>
              <a:rPr lang="nl-NL" sz="1600" b="0"/>
              <a:t>​</a:t>
            </a:r>
            <a:br>
              <a:rPr lang="nl-NL" sz="1600" b="0"/>
            </a:br>
            <a:r>
              <a:rPr lang="nl-NL" sz="1600" b="0">
                <a:hlinkClick r:id="rId3"/>
              </a:rPr>
              <a:t>https://www.centraalbeheer.nl/zakelijk/bedrijfsverzekeringen/vereniging-stichting-verzekering</a:t>
            </a:r>
            <a:r>
              <a:rPr lang="nl-NL" sz="1600" b="0"/>
              <a:t> </a:t>
            </a:r>
            <a:br>
              <a:rPr lang="nl-NL" sz="1600" b="0" dirty="0"/>
            </a:br>
            <a:endParaRPr lang="nl-NL" b="0" dirty="0"/>
          </a:p>
        </p:txBody>
      </p:sp>
      <p:sp>
        <p:nvSpPr>
          <p:cNvPr id="10" name="Rechthoek 9">
            <a:extLst>
              <a:ext uri="{FF2B5EF4-FFF2-40B4-BE49-F238E27FC236}">
                <a16:creationId xmlns:a16="http://schemas.microsoft.com/office/drawing/2014/main" id="{9DFB0D93-8870-2846-B679-93EFE9AAA842}"/>
              </a:ext>
            </a:extLst>
          </p:cNvPr>
          <p:cNvSpPr/>
          <p:nvPr/>
        </p:nvSpPr>
        <p:spPr>
          <a:xfrm>
            <a:off x="10241280" y="0"/>
            <a:ext cx="1950720" cy="118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Tree>
    <p:extLst>
      <p:ext uri="{BB962C8B-B14F-4D97-AF65-F5344CB8AC3E}">
        <p14:creationId xmlns:p14="http://schemas.microsoft.com/office/powerpoint/2010/main" val="352579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AD6CE85-0613-E247-A8F9-1FCD8A7F3DE2}"/>
              </a:ext>
            </a:extLst>
          </p:cNvPr>
          <p:cNvPicPr>
            <a:picLocks noChangeAspect="1"/>
          </p:cNvPicPr>
          <p:nvPr/>
        </p:nvPicPr>
        <p:blipFill rotWithShape="1">
          <a:blip r:embed="rId2"/>
          <a:srcRect t="11839" b="6748"/>
          <a:stretch/>
        </p:blipFill>
        <p:spPr>
          <a:xfrm>
            <a:off x="0" y="1274690"/>
            <a:ext cx="12192000" cy="5583310"/>
          </a:xfrm>
          <a:prstGeom prst="rect">
            <a:avLst/>
          </a:prstGeom>
        </p:spPr>
      </p:pic>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Aanleiding</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Vrijwilligers zijn onmisbaar in de samenleving</a:t>
            </a:r>
          </a:p>
          <a:p>
            <a:pPr lvl="5">
              <a:lnSpc>
                <a:spcPct val="140000"/>
              </a:lnSpc>
              <a:spcBef>
                <a:spcPts val="0"/>
              </a:spcBef>
              <a:spcAft>
                <a:spcPts val="0"/>
              </a:spcAft>
            </a:pPr>
            <a:r>
              <a:rPr lang="nl-NL" dirty="0"/>
              <a:t>Wet maatschappelijke ondersteuning</a:t>
            </a:r>
          </a:p>
          <a:p>
            <a:pPr lvl="5">
              <a:lnSpc>
                <a:spcPct val="140000"/>
              </a:lnSpc>
              <a:spcBef>
                <a:spcPts val="0"/>
              </a:spcBef>
              <a:spcAft>
                <a:spcPts val="0"/>
              </a:spcAft>
            </a:pPr>
            <a:r>
              <a:rPr lang="nl-NL" dirty="0"/>
              <a:t>Vrijwilligerswerk is niet zonder risico</a:t>
            </a:r>
          </a:p>
          <a:p>
            <a:pPr lvl="5">
              <a:lnSpc>
                <a:spcPct val="140000"/>
              </a:lnSpc>
              <a:spcBef>
                <a:spcPts val="0"/>
              </a:spcBef>
              <a:spcAft>
                <a:spcPts val="0"/>
              </a:spcAft>
            </a:pPr>
            <a:r>
              <a:rPr lang="nl-NL" dirty="0"/>
              <a:t>Risico's zijn niet altijd goed afgedekt</a:t>
            </a:r>
          </a:p>
          <a:p>
            <a:pPr lvl="5">
              <a:lnSpc>
                <a:spcPct val="140000"/>
              </a:lnSpc>
              <a:spcBef>
                <a:spcPts val="0"/>
              </a:spcBef>
              <a:spcAft>
                <a:spcPts val="0"/>
              </a:spcAft>
            </a:pPr>
            <a:endParaRPr lang="nl-NL" dirty="0"/>
          </a:p>
        </p:txBody>
      </p:sp>
      <p:grpSp>
        <p:nvGrpSpPr>
          <p:cNvPr id="7" name="Groep 6">
            <a:extLst>
              <a:ext uri="{FF2B5EF4-FFF2-40B4-BE49-F238E27FC236}">
                <a16:creationId xmlns:a16="http://schemas.microsoft.com/office/drawing/2014/main" id="{BE9B6E2A-F550-B04E-84BB-39212412E42B}"/>
              </a:ext>
            </a:extLst>
          </p:cNvPr>
          <p:cNvGrpSpPr/>
          <p:nvPr/>
        </p:nvGrpSpPr>
        <p:grpSpPr>
          <a:xfrm>
            <a:off x="7616984" y="2998339"/>
            <a:ext cx="2003693" cy="3280976"/>
            <a:chOff x="7443248" y="2998339"/>
            <a:chExt cx="2003693" cy="3280976"/>
          </a:xfrm>
        </p:grpSpPr>
        <p:pic>
          <p:nvPicPr>
            <p:cNvPr id="28" name="Afbeelding 27">
              <a:extLst>
                <a:ext uri="{FF2B5EF4-FFF2-40B4-BE49-F238E27FC236}">
                  <a16:creationId xmlns:a16="http://schemas.microsoft.com/office/drawing/2014/main" id="{004C64B8-2912-D543-A9C2-C69BE0754B96}"/>
                </a:ext>
              </a:extLst>
            </p:cNvPr>
            <p:cNvPicPr>
              <a:picLocks noChangeAspect="1"/>
            </p:cNvPicPr>
            <p:nvPr/>
          </p:nvPicPr>
          <p:blipFill rotWithShape="1">
            <a:blip r:embed="rId3"/>
            <a:srcRect l="14265" t="82880" r="52101"/>
            <a:stretch/>
          </p:blipFill>
          <p:spPr>
            <a:xfrm flipH="1">
              <a:off x="8840701" y="5740401"/>
              <a:ext cx="423513" cy="538914"/>
            </a:xfrm>
            <a:prstGeom prst="rect">
              <a:avLst/>
            </a:prstGeom>
            <a:effectLst>
              <a:outerShdw blurRad="63500" sx="102000" sy="102000" algn="ctr" rotWithShape="0">
                <a:prstClr val="black">
                  <a:alpha val="40000"/>
                </a:prstClr>
              </a:outerShdw>
            </a:effectLst>
          </p:spPr>
        </p:pic>
        <p:pic>
          <p:nvPicPr>
            <p:cNvPr id="4" name="Afbeelding 3">
              <a:extLst>
                <a:ext uri="{FF2B5EF4-FFF2-40B4-BE49-F238E27FC236}">
                  <a16:creationId xmlns:a16="http://schemas.microsoft.com/office/drawing/2014/main" id="{090C0C7C-A336-F546-90AC-643620A57CAB}"/>
                </a:ext>
              </a:extLst>
            </p:cNvPr>
            <p:cNvPicPr>
              <a:picLocks noChangeAspect="1"/>
            </p:cNvPicPr>
            <p:nvPr/>
          </p:nvPicPr>
          <p:blipFill>
            <a:blip r:embed="rId4"/>
            <a:stretch>
              <a:fillRect/>
            </a:stretch>
          </p:blipFill>
          <p:spPr>
            <a:xfrm>
              <a:off x="7443248" y="2998339"/>
              <a:ext cx="1397453" cy="3280976"/>
            </a:xfrm>
            <a:prstGeom prst="rect">
              <a:avLst/>
            </a:prstGeom>
          </p:spPr>
        </p:pic>
        <p:pic>
          <p:nvPicPr>
            <p:cNvPr id="2" name="Afbeelding 1">
              <a:extLst>
                <a:ext uri="{FF2B5EF4-FFF2-40B4-BE49-F238E27FC236}">
                  <a16:creationId xmlns:a16="http://schemas.microsoft.com/office/drawing/2014/main" id="{698D7C52-E098-164F-BE4B-45EFA614BC36}"/>
                </a:ext>
              </a:extLst>
            </p:cNvPr>
            <p:cNvPicPr>
              <a:picLocks noChangeAspect="1"/>
            </p:cNvPicPr>
            <p:nvPr/>
          </p:nvPicPr>
          <p:blipFill>
            <a:blip r:embed="rId3"/>
            <a:stretch>
              <a:fillRect/>
            </a:stretch>
          </p:blipFill>
          <p:spPr>
            <a:xfrm flipH="1">
              <a:off x="8187760" y="3131455"/>
              <a:ext cx="1259181" cy="3147860"/>
            </a:xfrm>
            <a:prstGeom prst="rect">
              <a:avLst/>
            </a:prstGeom>
          </p:spPr>
        </p:pic>
        <p:pic>
          <p:nvPicPr>
            <p:cNvPr id="29" name="Afbeelding 28">
              <a:extLst>
                <a:ext uri="{FF2B5EF4-FFF2-40B4-BE49-F238E27FC236}">
                  <a16:creationId xmlns:a16="http://schemas.microsoft.com/office/drawing/2014/main" id="{1A67F8B7-E4C9-2F43-BE75-6D9E40F85206}"/>
                </a:ext>
              </a:extLst>
            </p:cNvPr>
            <p:cNvPicPr>
              <a:picLocks noChangeAspect="1"/>
            </p:cNvPicPr>
            <p:nvPr/>
          </p:nvPicPr>
          <p:blipFill rotWithShape="1">
            <a:blip r:embed="rId4"/>
            <a:srcRect t="88424"/>
            <a:stretch/>
          </p:blipFill>
          <p:spPr>
            <a:xfrm>
              <a:off x="7443248" y="5899493"/>
              <a:ext cx="1397453" cy="379821"/>
            </a:xfrm>
            <a:prstGeom prst="rect">
              <a:avLst/>
            </a:prstGeom>
          </p:spPr>
        </p:pic>
      </p:grpSp>
    </p:spTree>
    <p:extLst>
      <p:ext uri="{BB962C8B-B14F-4D97-AF65-F5344CB8AC3E}">
        <p14:creationId xmlns:p14="http://schemas.microsoft.com/office/powerpoint/2010/main" val="382181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F526189F-EE8B-3C4F-A8A2-842A92777EDD}"/>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Risico’s van vrijwilligerswerk</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Vrijwilliger loopt letsel op tijdens het vrijwilligerswerk</a:t>
            </a:r>
          </a:p>
          <a:p>
            <a:pPr lvl="5">
              <a:lnSpc>
                <a:spcPct val="140000"/>
              </a:lnSpc>
              <a:spcBef>
                <a:spcPts val="0"/>
              </a:spcBef>
              <a:spcAft>
                <a:spcPts val="0"/>
              </a:spcAft>
            </a:pPr>
            <a:r>
              <a:rPr lang="nl-NL" dirty="0"/>
              <a:t>Vrijwilliger brengt schade toe aan derden</a:t>
            </a:r>
          </a:p>
          <a:p>
            <a:pPr lvl="5">
              <a:lnSpc>
                <a:spcPct val="140000"/>
              </a:lnSpc>
              <a:spcBef>
                <a:spcPts val="0"/>
              </a:spcBef>
              <a:spcAft>
                <a:spcPts val="0"/>
              </a:spcAft>
            </a:pPr>
            <a:r>
              <a:rPr lang="nl-NL" dirty="0"/>
              <a:t>Bestuursfunctie niet zonder financieel risico voor privévermogen</a:t>
            </a:r>
          </a:p>
          <a:p>
            <a:pPr lvl="5">
              <a:lnSpc>
                <a:spcPct val="140000"/>
              </a:lnSpc>
              <a:spcBef>
                <a:spcPts val="0"/>
              </a:spcBef>
              <a:spcAft>
                <a:spcPts val="0"/>
              </a:spcAft>
            </a:pPr>
            <a:r>
              <a:rPr lang="nl-NL" dirty="0"/>
              <a:t>Vrijwilligers die voor hun vrijwilligerswerk met hun eigen auto deelnemen aan het verkeer.</a:t>
            </a:r>
          </a:p>
          <a:p>
            <a:pPr lvl="5">
              <a:lnSpc>
                <a:spcPct val="140000"/>
              </a:lnSpc>
              <a:spcBef>
                <a:spcPts val="0"/>
              </a:spcBef>
              <a:spcAft>
                <a:spcPts val="0"/>
              </a:spcAft>
            </a:pPr>
            <a:endParaRPr lang="nl-NL" dirty="0"/>
          </a:p>
          <a:p>
            <a:pPr lvl="5">
              <a:lnSpc>
                <a:spcPct val="140000"/>
              </a:lnSpc>
              <a:spcBef>
                <a:spcPts val="0"/>
              </a:spcBef>
              <a:spcAft>
                <a:spcPts val="0"/>
              </a:spcAft>
            </a:pPr>
            <a:endParaRPr lang="nl-NL" dirty="0"/>
          </a:p>
          <a:p>
            <a:pPr lvl="5">
              <a:lnSpc>
                <a:spcPct val="140000"/>
              </a:lnSpc>
              <a:spcBef>
                <a:spcPts val="0"/>
              </a:spcBef>
              <a:spcAft>
                <a:spcPts val="0"/>
              </a:spcAft>
            </a:pPr>
            <a:endParaRPr lang="nl-NL" dirty="0"/>
          </a:p>
        </p:txBody>
      </p:sp>
      <p:grpSp>
        <p:nvGrpSpPr>
          <p:cNvPr id="30" name="Groep 29">
            <a:extLst>
              <a:ext uri="{FF2B5EF4-FFF2-40B4-BE49-F238E27FC236}">
                <a16:creationId xmlns:a16="http://schemas.microsoft.com/office/drawing/2014/main" id="{4C686084-369A-6444-8901-FD4EDFF77E09}"/>
              </a:ext>
            </a:extLst>
          </p:cNvPr>
          <p:cNvGrpSpPr/>
          <p:nvPr/>
        </p:nvGrpSpPr>
        <p:grpSpPr>
          <a:xfrm>
            <a:off x="0" y="4661197"/>
            <a:ext cx="12204518" cy="2196803"/>
            <a:chOff x="0" y="3802798"/>
            <a:chExt cx="12204518" cy="2196803"/>
          </a:xfrm>
        </p:grpSpPr>
        <p:pic>
          <p:nvPicPr>
            <p:cNvPr id="17" name="Afbeelding 16">
              <a:extLst>
                <a:ext uri="{FF2B5EF4-FFF2-40B4-BE49-F238E27FC236}">
                  <a16:creationId xmlns:a16="http://schemas.microsoft.com/office/drawing/2014/main" id="{1C672C79-EC3E-D048-A90D-B6733F589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02" y="3807875"/>
              <a:ext cx="3287591" cy="2191726"/>
            </a:xfrm>
            <a:prstGeom prst="rect">
              <a:avLst/>
            </a:prstGeom>
          </p:spPr>
        </p:pic>
        <p:pic>
          <p:nvPicPr>
            <p:cNvPr id="20" name="Afbeelding 19">
              <a:extLst>
                <a:ext uri="{FF2B5EF4-FFF2-40B4-BE49-F238E27FC236}">
                  <a16:creationId xmlns:a16="http://schemas.microsoft.com/office/drawing/2014/main" id="{A34CD081-D83A-F048-ABE3-81330D421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27" y="3807875"/>
              <a:ext cx="3287591" cy="2191726"/>
            </a:xfrm>
            <a:prstGeom prst="rect">
              <a:avLst/>
            </a:prstGeom>
          </p:spPr>
        </p:pic>
        <p:pic>
          <p:nvPicPr>
            <p:cNvPr id="24" name="Afbeelding 23">
              <a:extLst>
                <a:ext uri="{FF2B5EF4-FFF2-40B4-BE49-F238E27FC236}">
                  <a16:creationId xmlns:a16="http://schemas.microsoft.com/office/drawing/2014/main" id="{B5E8EB29-5490-FB4F-A5BA-854436044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639" y="3802798"/>
              <a:ext cx="3287591" cy="2191727"/>
            </a:xfrm>
            <a:prstGeom prst="rect">
              <a:avLst/>
            </a:prstGeom>
          </p:spPr>
        </p:pic>
        <p:pic>
          <p:nvPicPr>
            <p:cNvPr id="27" name="Afbeelding 26">
              <a:extLst>
                <a:ext uri="{FF2B5EF4-FFF2-40B4-BE49-F238E27FC236}">
                  <a16:creationId xmlns:a16="http://schemas.microsoft.com/office/drawing/2014/main" id="{040C26FB-6447-8C47-BE8F-68CA50C8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4604"/>
              <a:ext cx="2645541" cy="2189921"/>
            </a:xfrm>
            <a:prstGeom prst="rect">
              <a:avLst/>
            </a:prstGeom>
          </p:spPr>
        </p:pic>
      </p:grpSp>
    </p:spTree>
    <p:extLst>
      <p:ext uri="{BB962C8B-B14F-4D97-AF65-F5344CB8AC3E}">
        <p14:creationId xmlns:p14="http://schemas.microsoft.com/office/powerpoint/2010/main" val="256740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4A3E8C8-93CD-EC4D-A96F-4E1813C40831}"/>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Waarom een verzekering voor vrijwilligers?</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995712"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AVP biedt vaak geen dekking voor vrijwilligerswerk</a:t>
            </a:r>
          </a:p>
          <a:p>
            <a:pPr lvl="5">
              <a:lnSpc>
                <a:spcPct val="140000"/>
              </a:lnSpc>
              <a:spcBef>
                <a:spcPts val="0"/>
              </a:spcBef>
              <a:spcAft>
                <a:spcPts val="0"/>
              </a:spcAft>
            </a:pPr>
            <a:r>
              <a:rPr lang="nl-NL" dirty="0"/>
              <a:t>Niet iedere organisatie heeft een aansprakelijkheidsverzekering</a:t>
            </a:r>
          </a:p>
          <a:p>
            <a:pPr lvl="5">
              <a:lnSpc>
                <a:spcPct val="140000"/>
              </a:lnSpc>
              <a:spcBef>
                <a:spcPts val="0"/>
              </a:spcBef>
              <a:spcAft>
                <a:spcPts val="0"/>
              </a:spcAft>
            </a:pPr>
            <a:r>
              <a:rPr lang="nl-NL" dirty="0"/>
              <a:t>Niet iedere organisatie waarvoor de vrijwilliger een bestuursfunctie verricht, heeft een bestuurdersaansprakelijkheidsverzekering</a:t>
            </a:r>
          </a:p>
          <a:p>
            <a:pPr lvl="5">
              <a:lnSpc>
                <a:spcPct val="140000"/>
              </a:lnSpc>
              <a:spcBef>
                <a:spcPts val="0"/>
              </a:spcBef>
              <a:spcAft>
                <a:spcPts val="0"/>
              </a:spcAft>
            </a:pPr>
            <a:r>
              <a:rPr lang="nl-NL" dirty="0"/>
              <a:t>Niet iedere organisatie heeft een ongevallenverzekering voor vrijwilligers</a:t>
            </a:r>
          </a:p>
          <a:p>
            <a:pPr lvl="5">
              <a:lnSpc>
                <a:spcPct val="140000"/>
              </a:lnSpc>
              <a:spcBef>
                <a:spcPts val="0"/>
              </a:spcBef>
              <a:spcAft>
                <a:spcPts val="0"/>
              </a:spcAft>
            </a:pPr>
            <a:r>
              <a:rPr lang="nl-NL" dirty="0"/>
              <a:t>Niet iedere organisatie heeft een rechtsbijstandverzekering voor vrijwilligers.</a:t>
            </a:r>
          </a:p>
        </p:txBody>
      </p:sp>
      <p:pic>
        <p:nvPicPr>
          <p:cNvPr id="14" name="Afbeelding 13">
            <a:extLst>
              <a:ext uri="{FF2B5EF4-FFF2-40B4-BE49-F238E27FC236}">
                <a16:creationId xmlns:a16="http://schemas.microsoft.com/office/drawing/2014/main" id="{BC081848-B03E-354E-9DEB-8EC1EA35D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9281" y="4679460"/>
            <a:ext cx="3287591" cy="2173463"/>
          </a:xfrm>
          <a:prstGeom prst="rect">
            <a:avLst/>
          </a:prstGeom>
        </p:spPr>
      </p:pic>
      <p:pic>
        <p:nvPicPr>
          <p:cNvPr id="16" name="Afbeelding 15">
            <a:extLst>
              <a:ext uri="{FF2B5EF4-FFF2-40B4-BE49-F238E27FC236}">
                <a16:creationId xmlns:a16="http://schemas.microsoft.com/office/drawing/2014/main" id="{B8EA6CAF-16BA-D849-823A-62BB0496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379" y="4656120"/>
            <a:ext cx="3295205" cy="2196803"/>
          </a:xfrm>
          <a:prstGeom prst="rect">
            <a:avLst/>
          </a:prstGeom>
        </p:spPr>
      </p:pic>
      <p:pic>
        <p:nvPicPr>
          <p:cNvPr id="17" name="Afbeelding 16">
            <a:extLst>
              <a:ext uri="{FF2B5EF4-FFF2-40B4-BE49-F238E27FC236}">
                <a16:creationId xmlns:a16="http://schemas.microsoft.com/office/drawing/2014/main" id="{B1977C7C-23DB-F244-A86C-D361EBA41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 y="4666272"/>
            <a:ext cx="3287591" cy="2191727"/>
          </a:xfrm>
          <a:prstGeom prst="rect">
            <a:avLst/>
          </a:prstGeom>
        </p:spPr>
      </p:pic>
      <p:pic>
        <p:nvPicPr>
          <p:cNvPr id="18" name="Afbeelding 17">
            <a:extLst>
              <a:ext uri="{FF2B5EF4-FFF2-40B4-BE49-F238E27FC236}">
                <a16:creationId xmlns:a16="http://schemas.microsoft.com/office/drawing/2014/main" id="{4B78CD00-2374-F444-A1C4-9FC531B8A2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211" y="4656120"/>
            <a:ext cx="3302820" cy="2201880"/>
          </a:xfrm>
          <a:prstGeom prst="rect">
            <a:avLst/>
          </a:prstGeom>
        </p:spPr>
      </p:pic>
    </p:spTree>
    <p:extLst>
      <p:ext uri="{BB962C8B-B14F-4D97-AF65-F5344CB8AC3E}">
        <p14:creationId xmlns:p14="http://schemas.microsoft.com/office/powerpoint/2010/main" val="124214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E7B767-A78F-5F4B-9413-36BF57F7B6FE}"/>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De Vrijwilligersverzekering</a:t>
            </a:r>
          </a:p>
        </p:txBody>
      </p:sp>
      <p:sp>
        <p:nvSpPr>
          <p:cNvPr id="25" name="Tijdelijke aanduiding voor tekst 7">
            <a:extLst>
              <a:ext uri="{FF2B5EF4-FFF2-40B4-BE49-F238E27FC236}">
                <a16:creationId xmlns:a16="http://schemas.microsoft.com/office/drawing/2014/main" id="{8B1D3E34-C9E3-CF46-972B-5FC7AFAF24FF}"/>
              </a:ext>
            </a:extLst>
          </p:cNvPr>
          <p:cNvSpPr txBox="1">
            <a:spLocks/>
          </p:cNvSpPr>
          <p:nvPr/>
        </p:nvSpPr>
        <p:spPr>
          <a:xfrm>
            <a:off x="369714" y="845333"/>
            <a:ext cx="10995712" cy="321700"/>
          </a:xfrm>
          <a:prstGeom prst="rect">
            <a:avLst/>
          </a:prstGeom>
        </p:spPr>
        <p:txBody>
          <a:bodyPr>
            <a:noAutofit/>
          </a:bodyPr>
          <a:lstStyle>
            <a:lvl1pPr marL="0" indent="0" algn="l" defTabSz="914400" rtl="0" eaLnBrk="1" latinLnBrk="0" hangingPunct="1">
              <a:lnSpc>
                <a:spcPct val="100000"/>
              </a:lnSpc>
              <a:spcBef>
                <a:spcPts val="400"/>
              </a:spcBef>
              <a:spcAft>
                <a:spcPts val="400"/>
              </a:spcAft>
              <a:buClr>
                <a:schemeClr val="bg2"/>
              </a:buClr>
              <a:buFont typeface="Arial" panose="020B0604020202020204" pitchFamily="34" charset="0"/>
              <a:buNone/>
              <a:defRPr sz="1600" b="0" kern="1200">
                <a:solidFill>
                  <a:schemeClr val="accent5"/>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r>
              <a:rPr lang="nl-NL" dirty="0">
                <a:solidFill>
                  <a:srgbClr val="0050F0"/>
                </a:solidFill>
                <a:sym typeface="Helvetica Neue"/>
              </a:rPr>
              <a:t>Alle vrijwilligers binnen uw gemeente goed verzekerd</a:t>
            </a:r>
          </a:p>
        </p:txBody>
      </p:sp>
      <p:sp>
        <p:nvSpPr>
          <p:cNvPr id="26" name="Tijdelijke aanduiding voor verticale tekst 2">
            <a:extLst>
              <a:ext uri="{FF2B5EF4-FFF2-40B4-BE49-F238E27FC236}">
                <a16:creationId xmlns:a16="http://schemas.microsoft.com/office/drawing/2014/main" id="{3F3FD2D4-C479-0F46-9C29-4C2C71E2ADCC}"/>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40000"/>
              </a:lnSpc>
              <a:spcBef>
                <a:spcPts val="0"/>
              </a:spcBef>
              <a:spcAft>
                <a:spcPts val="0"/>
              </a:spcAft>
            </a:pPr>
            <a:r>
              <a:rPr lang="nl-NL" dirty="0"/>
              <a:t>Onze kenmerken:</a:t>
            </a:r>
          </a:p>
          <a:p>
            <a:pPr lvl="5">
              <a:lnSpc>
                <a:spcPct val="140000"/>
              </a:lnSpc>
              <a:spcBef>
                <a:spcPts val="0"/>
              </a:spcBef>
              <a:spcAft>
                <a:spcPts val="0"/>
              </a:spcAft>
            </a:pPr>
            <a:r>
              <a:rPr lang="nl-NL" dirty="0"/>
              <a:t>De vrijwilliger staat centraal</a:t>
            </a:r>
          </a:p>
          <a:p>
            <a:pPr lvl="5">
              <a:lnSpc>
                <a:spcPct val="140000"/>
              </a:lnSpc>
              <a:spcBef>
                <a:spcPts val="0"/>
              </a:spcBef>
              <a:spcAft>
                <a:spcPts val="0"/>
              </a:spcAft>
            </a:pPr>
            <a:r>
              <a:rPr lang="nl-NL" dirty="0"/>
              <a:t>De gemeente verzekert in 1 keer alle vrijwilligers in de gemeente. </a:t>
            </a:r>
            <a:br>
              <a:rPr lang="nl-NL" dirty="0"/>
            </a:br>
            <a:r>
              <a:rPr lang="nl-NL" dirty="0"/>
              <a:t>Vrijwilligers hoeven niet apart geregistreerd of aangemeld te worden. Er is geen leeftijdsgrens</a:t>
            </a:r>
          </a:p>
          <a:p>
            <a:pPr lvl="5">
              <a:lnSpc>
                <a:spcPct val="140000"/>
              </a:lnSpc>
              <a:spcBef>
                <a:spcPts val="0"/>
              </a:spcBef>
              <a:spcAft>
                <a:spcPts val="0"/>
              </a:spcAft>
            </a:pPr>
            <a:r>
              <a:rPr lang="nl-NL" dirty="0"/>
              <a:t>Vrijwilligers zijn automatisch verzekerd bij het vrijwilligerswerk dat zij doen</a:t>
            </a:r>
          </a:p>
          <a:p>
            <a:pPr lvl="5">
              <a:lnSpc>
                <a:spcPct val="140000"/>
              </a:lnSpc>
              <a:spcBef>
                <a:spcPts val="0"/>
              </a:spcBef>
              <a:spcAft>
                <a:spcPts val="0"/>
              </a:spcAft>
            </a:pPr>
            <a:r>
              <a:rPr lang="nl-NL" dirty="0"/>
              <a:t>Maatschappelijk stagiairs zijn meeverzekerd</a:t>
            </a:r>
          </a:p>
          <a:p>
            <a:pPr lvl="5">
              <a:lnSpc>
                <a:spcPct val="140000"/>
              </a:lnSpc>
              <a:spcBef>
                <a:spcPts val="0"/>
              </a:spcBef>
              <a:spcAft>
                <a:spcPts val="0"/>
              </a:spcAft>
            </a:pPr>
            <a:r>
              <a:rPr lang="nl-NL" dirty="0"/>
              <a:t>Binnen de verzekering is ook gedacht aan mantelzorgers</a:t>
            </a:r>
          </a:p>
          <a:p>
            <a:pPr lvl="5">
              <a:lnSpc>
                <a:spcPct val="140000"/>
              </a:lnSpc>
              <a:spcBef>
                <a:spcPts val="0"/>
              </a:spcBef>
              <a:spcAft>
                <a:spcPts val="0"/>
              </a:spcAft>
            </a:pPr>
            <a:r>
              <a:rPr lang="nl-NL" dirty="0"/>
              <a:t>Bij schade die verzekerd is, geldt geen eigen risico</a:t>
            </a:r>
          </a:p>
          <a:p>
            <a:pPr lvl="5">
              <a:lnSpc>
                <a:spcPct val="140000"/>
              </a:lnSpc>
              <a:spcBef>
                <a:spcPts val="0"/>
              </a:spcBef>
              <a:spcAft>
                <a:spcPts val="0"/>
              </a:spcAft>
            </a:pPr>
            <a:r>
              <a:rPr lang="nl-NL" dirty="0"/>
              <a:t>Dekking binnen Europa.</a:t>
            </a:r>
          </a:p>
        </p:txBody>
      </p:sp>
    </p:spTree>
    <p:extLst>
      <p:ext uri="{BB962C8B-B14F-4D97-AF65-F5344CB8AC3E}">
        <p14:creationId xmlns:p14="http://schemas.microsoft.com/office/powerpoint/2010/main" val="365239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E7B767-A78F-5F4B-9413-36BF57F7B6FE}"/>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Over de vrijwilliger</a:t>
            </a:r>
          </a:p>
        </p:txBody>
      </p:sp>
      <p:sp>
        <p:nvSpPr>
          <p:cNvPr id="26" name="Tijdelijke aanduiding voor verticale tekst 2">
            <a:extLst>
              <a:ext uri="{FF2B5EF4-FFF2-40B4-BE49-F238E27FC236}">
                <a16:creationId xmlns:a16="http://schemas.microsoft.com/office/drawing/2014/main" id="{3F3FD2D4-C479-0F46-9C29-4C2C71E2ADCC}"/>
              </a:ext>
            </a:extLst>
          </p:cNvPr>
          <p:cNvSpPr txBox="1">
            <a:spLocks/>
          </p:cNvSpPr>
          <p:nvPr/>
        </p:nvSpPr>
        <p:spPr>
          <a:xfrm>
            <a:off x="468042" y="1695373"/>
            <a:ext cx="9550601"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4">
              <a:lnSpc>
                <a:spcPct val="160000"/>
              </a:lnSpc>
              <a:spcBef>
                <a:spcPts val="0"/>
              </a:spcBef>
              <a:spcAft>
                <a:spcPts val="0"/>
              </a:spcAft>
            </a:pPr>
            <a:r>
              <a:rPr lang="nl-NL" sz="1450" dirty="0"/>
              <a:t>U verricht voor anderen of de samenleving werkzaamheden bij:</a:t>
            </a:r>
          </a:p>
          <a:p>
            <a:pPr lvl="5">
              <a:lnSpc>
                <a:spcPct val="160000"/>
              </a:lnSpc>
              <a:spcBef>
                <a:spcPts val="0"/>
              </a:spcBef>
              <a:spcAft>
                <a:spcPts val="0"/>
              </a:spcAft>
            </a:pPr>
            <a:r>
              <a:rPr lang="nl-NL" sz="1450" dirty="0"/>
              <a:t>een sociaal belang behartigende instelling (SBBI), of</a:t>
            </a:r>
          </a:p>
          <a:p>
            <a:pPr lvl="5">
              <a:lnSpc>
                <a:spcPct val="160000"/>
              </a:lnSpc>
              <a:spcBef>
                <a:spcPts val="0"/>
              </a:spcBef>
              <a:spcAft>
                <a:spcPts val="0"/>
              </a:spcAft>
            </a:pPr>
            <a:r>
              <a:rPr lang="nl-NL" sz="1450" dirty="0"/>
              <a:t>een (coöperatieve) vereniging of stichting, of</a:t>
            </a:r>
          </a:p>
          <a:p>
            <a:pPr lvl="5">
              <a:lnSpc>
                <a:spcPct val="160000"/>
              </a:lnSpc>
              <a:spcBef>
                <a:spcPts val="0"/>
              </a:spcBef>
              <a:spcAft>
                <a:spcPts val="0"/>
              </a:spcAft>
            </a:pPr>
            <a:r>
              <a:rPr lang="nl-NL" sz="1450" dirty="0"/>
              <a:t>een algemeen nut beogende instelling (ANBI)</a:t>
            </a:r>
          </a:p>
          <a:p>
            <a:pPr lvl="8">
              <a:lnSpc>
                <a:spcPct val="160000"/>
              </a:lnSpc>
              <a:spcBef>
                <a:spcPts val="0"/>
              </a:spcBef>
              <a:spcAft>
                <a:spcPts val="0"/>
              </a:spcAft>
            </a:pPr>
            <a:r>
              <a:rPr lang="nl-NL" sz="1450" b="1" dirty="0"/>
              <a:t>Let op</a:t>
            </a:r>
            <a:r>
              <a:rPr lang="nl-NL" sz="1450" dirty="0"/>
              <a:t>: de (coöperatieve) vereniging, stichting of instelling moet een sociaal maatschappelijk belang dienen.</a:t>
            </a:r>
          </a:p>
          <a:p>
            <a:pPr lvl="5">
              <a:lnSpc>
                <a:spcPct val="160000"/>
              </a:lnSpc>
              <a:spcBef>
                <a:spcPts val="0"/>
              </a:spcBef>
              <a:spcAft>
                <a:spcPts val="0"/>
              </a:spcAft>
            </a:pPr>
            <a:r>
              <a:rPr lang="nl-NL" sz="1450" dirty="0"/>
              <a:t>U heeft geen persoonlijk, financieel of commercieel belang of gewin bij de werkzaamheden</a:t>
            </a:r>
          </a:p>
          <a:p>
            <a:pPr lvl="5">
              <a:lnSpc>
                <a:spcPct val="160000"/>
              </a:lnSpc>
              <a:spcBef>
                <a:spcPts val="0"/>
              </a:spcBef>
              <a:spcAft>
                <a:spcPts val="0"/>
              </a:spcAft>
            </a:pPr>
            <a:r>
              <a:rPr lang="nl-NL" sz="1450" dirty="0"/>
              <a:t>U doet de werkzaamheden niet voor uw beroep</a:t>
            </a:r>
          </a:p>
          <a:p>
            <a:pPr lvl="5">
              <a:lnSpc>
                <a:spcPct val="160000"/>
              </a:lnSpc>
              <a:spcBef>
                <a:spcPts val="0"/>
              </a:spcBef>
              <a:spcAft>
                <a:spcPts val="0"/>
              </a:spcAft>
            </a:pPr>
            <a:r>
              <a:rPr lang="nl-NL" sz="1450" dirty="0"/>
              <a:t>U bent niet in loondienst bij de (coöperatieve) vereniging, stichting of instelling</a:t>
            </a:r>
          </a:p>
          <a:p>
            <a:pPr lvl="5">
              <a:lnSpc>
                <a:spcPct val="160000"/>
              </a:lnSpc>
              <a:spcBef>
                <a:spcPts val="0"/>
              </a:spcBef>
              <a:spcAft>
                <a:spcPts val="0"/>
              </a:spcAft>
            </a:pPr>
            <a:r>
              <a:rPr lang="nl-NL" sz="1450" dirty="0"/>
              <a:t>De vergoeding die u voor het werk krijgt, is een vrijwilligersvergoeding volgens de regeling van de Belastingdienst</a:t>
            </a:r>
          </a:p>
          <a:p>
            <a:pPr lvl="5">
              <a:lnSpc>
                <a:spcPct val="160000"/>
              </a:lnSpc>
              <a:spcBef>
                <a:spcPts val="0"/>
              </a:spcBef>
              <a:spcAft>
                <a:spcPts val="0"/>
              </a:spcAft>
            </a:pPr>
            <a:r>
              <a:rPr lang="nl-NL" sz="1450" dirty="0"/>
              <a:t>Uw vrijwilligerswerk mag niet in de plaats van een betaalde baan op de arbeidsmarkt komen.</a:t>
            </a:r>
          </a:p>
          <a:p>
            <a:pPr lvl="8">
              <a:lnSpc>
                <a:spcPct val="160000"/>
              </a:lnSpc>
              <a:spcBef>
                <a:spcPts val="0"/>
              </a:spcBef>
              <a:spcAft>
                <a:spcPts val="0"/>
              </a:spcAft>
            </a:pPr>
            <a:r>
              <a:rPr lang="nl-NL" sz="1450" b="1" dirty="0"/>
              <a:t>Let op! </a:t>
            </a:r>
            <a:r>
              <a:rPr lang="nl-NL" sz="1450" dirty="0"/>
              <a:t>De VNG Vrijwilligersverzekering biedt geen dekking voor vrijwilligers bij de brandweer en de politie.</a:t>
            </a:r>
          </a:p>
          <a:p>
            <a:pPr lvl="5">
              <a:lnSpc>
                <a:spcPct val="160000"/>
              </a:lnSpc>
              <a:spcBef>
                <a:spcPts val="0"/>
              </a:spcBef>
              <a:spcAft>
                <a:spcPts val="0"/>
              </a:spcAft>
            </a:pPr>
            <a:endParaRPr lang="nl-NL" sz="1450" dirty="0"/>
          </a:p>
        </p:txBody>
      </p:sp>
      <p:pic>
        <p:nvPicPr>
          <p:cNvPr id="2" name="Afbeelding 1">
            <a:extLst>
              <a:ext uri="{FF2B5EF4-FFF2-40B4-BE49-F238E27FC236}">
                <a16:creationId xmlns:a16="http://schemas.microsoft.com/office/drawing/2014/main" id="{7537A770-F219-CD4D-B42A-FE9C696AF0CF}"/>
              </a:ext>
            </a:extLst>
          </p:cNvPr>
          <p:cNvPicPr>
            <a:picLocks noChangeAspect="1"/>
          </p:cNvPicPr>
          <p:nvPr/>
        </p:nvPicPr>
        <p:blipFill>
          <a:blip r:embed="rId2"/>
          <a:stretch>
            <a:fillRect/>
          </a:stretch>
        </p:blipFill>
        <p:spPr>
          <a:xfrm>
            <a:off x="10475639" y="3045177"/>
            <a:ext cx="988115" cy="3425465"/>
          </a:xfrm>
          <a:prstGeom prst="rect">
            <a:avLst/>
          </a:prstGeom>
        </p:spPr>
      </p:pic>
    </p:spTree>
    <p:extLst>
      <p:ext uri="{BB962C8B-B14F-4D97-AF65-F5344CB8AC3E}">
        <p14:creationId xmlns:p14="http://schemas.microsoft.com/office/powerpoint/2010/main" val="264134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4A3E8C8-93CD-EC4D-A96F-4E1813C40831}"/>
              </a:ext>
            </a:extLst>
          </p:cNvPr>
          <p:cNvSpPr/>
          <p:nvPr/>
        </p:nvSpPr>
        <p:spPr>
          <a:xfrm>
            <a:off x="1359" y="1274690"/>
            <a:ext cx="12192000" cy="4986731"/>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dirty="0"/>
          </a:p>
        </p:txBody>
      </p:sp>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De Vrijwilligersverzekering</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468042" y="1695373"/>
            <a:ext cx="10813137"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dirty="0"/>
              <a:t>Aansprakelijkheidsverzekering Vrijwilliger</a:t>
            </a:r>
          </a:p>
          <a:p>
            <a:pPr lvl="5">
              <a:lnSpc>
                <a:spcPct val="140000"/>
              </a:lnSpc>
              <a:spcBef>
                <a:spcPts val="0"/>
              </a:spcBef>
              <a:spcAft>
                <a:spcPts val="0"/>
              </a:spcAft>
            </a:pPr>
            <a:r>
              <a:rPr lang="nl-NL" dirty="0"/>
              <a:t>Ongevallen en persoonlijke eigendommen</a:t>
            </a:r>
          </a:p>
          <a:p>
            <a:pPr lvl="5">
              <a:lnSpc>
                <a:spcPct val="140000"/>
              </a:lnSpc>
              <a:spcBef>
                <a:spcPts val="0"/>
              </a:spcBef>
              <a:spcAft>
                <a:spcPts val="0"/>
              </a:spcAft>
            </a:pPr>
            <a:r>
              <a:rPr lang="nl-NL" dirty="0"/>
              <a:t>Aansprakelijkheidsverzekering voor Rechtspersonen</a:t>
            </a:r>
          </a:p>
          <a:p>
            <a:pPr lvl="5">
              <a:lnSpc>
                <a:spcPct val="140000"/>
              </a:lnSpc>
              <a:spcBef>
                <a:spcPts val="0"/>
              </a:spcBef>
              <a:spcAft>
                <a:spcPts val="0"/>
              </a:spcAft>
            </a:pPr>
            <a:r>
              <a:rPr lang="nl-NL" dirty="0"/>
              <a:t>Bestuurdersaansprakelijkheidsverzekering voor Vrijwilligers</a:t>
            </a:r>
          </a:p>
          <a:p>
            <a:pPr lvl="5">
              <a:lnSpc>
                <a:spcPct val="140000"/>
              </a:lnSpc>
              <a:spcBef>
                <a:spcPts val="0"/>
              </a:spcBef>
              <a:spcAft>
                <a:spcPts val="0"/>
              </a:spcAft>
            </a:pPr>
            <a:r>
              <a:rPr lang="nl-NL" dirty="0"/>
              <a:t>Verkeersaansprakelijkheidsverzekering voor Rechtspersonen</a:t>
            </a:r>
          </a:p>
          <a:p>
            <a:pPr lvl="5">
              <a:lnSpc>
                <a:spcPct val="140000"/>
              </a:lnSpc>
              <a:spcBef>
                <a:spcPts val="0"/>
              </a:spcBef>
              <a:spcAft>
                <a:spcPts val="0"/>
              </a:spcAft>
            </a:pPr>
            <a:r>
              <a:rPr lang="nl-NL" dirty="0"/>
              <a:t>Rechtsbijstandverzekering voor Vrijwilligers.</a:t>
            </a:r>
          </a:p>
        </p:txBody>
      </p:sp>
      <p:grpSp>
        <p:nvGrpSpPr>
          <p:cNvPr id="13" name="Groep 12">
            <a:extLst>
              <a:ext uri="{FF2B5EF4-FFF2-40B4-BE49-F238E27FC236}">
                <a16:creationId xmlns:a16="http://schemas.microsoft.com/office/drawing/2014/main" id="{7A819A0F-6861-D841-9EF1-DAA76E52C0E4}"/>
              </a:ext>
            </a:extLst>
          </p:cNvPr>
          <p:cNvGrpSpPr/>
          <p:nvPr/>
        </p:nvGrpSpPr>
        <p:grpSpPr>
          <a:xfrm>
            <a:off x="0" y="4661197"/>
            <a:ext cx="12204518" cy="2196803"/>
            <a:chOff x="0" y="3802798"/>
            <a:chExt cx="12204518" cy="2196803"/>
          </a:xfrm>
        </p:grpSpPr>
        <p:pic>
          <p:nvPicPr>
            <p:cNvPr id="14" name="Afbeelding 13">
              <a:extLst>
                <a:ext uri="{FF2B5EF4-FFF2-40B4-BE49-F238E27FC236}">
                  <a16:creationId xmlns:a16="http://schemas.microsoft.com/office/drawing/2014/main" id="{0B956F84-FF36-5548-96A2-41E732DE2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02" y="3807875"/>
              <a:ext cx="3287591" cy="2191726"/>
            </a:xfrm>
            <a:prstGeom prst="rect">
              <a:avLst/>
            </a:prstGeom>
          </p:spPr>
        </p:pic>
        <p:pic>
          <p:nvPicPr>
            <p:cNvPr id="17" name="Afbeelding 16">
              <a:extLst>
                <a:ext uri="{FF2B5EF4-FFF2-40B4-BE49-F238E27FC236}">
                  <a16:creationId xmlns:a16="http://schemas.microsoft.com/office/drawing/2014/main" id="{A9EDB201-6DAE-9F4E-84CD-B465C84A3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27" y="3807875"/>
              <a:ext cx="3287591" cy="2191726"/>
            </a:xfrm>
            <a:prstGeom prst="rect">
              <a:avLst/>
            </a:prstGeom>
          </p:spPr>
        </p:pic>
        <p:pic>
          <p:nvPicPr>
            <p:cNvPr id="18" name="Afbeelding 17">
              <a:extLst>
                <a:ext uri="{FF2B5EF4-FFF2-40B4-BE49-F238E27FC236}">
                  <a16:creationId xmlns:a16="http://schemas.microsoft.com/office/drawing/2014/main" id="{34E759AF-8DA4-DE40-A21D-54C9E1E29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639" y="3802798"/>
              <a:ext cx="3287591" cy="2191727"/>
            </a:xfrm>
            <a:prstGeom prst="rect">
              <a:avLst/>
            </a:prstGeom>
          </p:spPr>
        </p:pic>
        <p:pic>
          <p:nvPicPr>
            <p:cNvPr id="20" name="Afbeelding 19">
              <a:extLst>
                <a:ext uri="{FF2B5EF4-FFF2-40B4-BE49-F238E27FC236}">
                  <a16:creationId xmlns:a16="http://schemas.microsoft.com/office/drawing/2014/main" id="{11C9F98F-0E12-FE4F-9F74-74365A20DF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4604"/>
              <a:ext cx="2645541" cy="2189921"/>
            </a:xfrm>
            <a:prstGeom prst="rect">
              <a:avLst/>
            </a:prstGeom>
          </p:spPr>
        </p:pic>
      </p:grpSp>
    </p:spTree>
    <p:extLst>
      <p:ext uri="{BB962C8B-B14F-4D97-AF65-F5344CB8AC3E}">
        <p14:creationId xmlns:p14="http://schemas.microsoft.com/office/powerpoint/2010/main" val="328759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F6BFE14-0390-4C48-AE36-5FC163674423}"/>
              </a:ext>
            </a:extLst>
          </p:cNvPr>
          <p:cNvPicPr>
            <a:picLocks noChangeAspect="1"/>
          </p:cNvPicPr>
          <p:nvPr/>
        </p:nvPicPr>
        <p:blipFill rotWithShape="1">
          <a:blip r:embed="rId2">
            <a:extLst>
              <a:ext uri="{28A0092B-C50C-407E-A947-70E740481C1C}">
                <a14:useLocalDpi xmlns:a14="http://schemas.microsoft.com/office/drawing/2010/main" val="0"/>
              </a:ext>
            </a:extLst>
          </a:blip>
          <a:srcRect r="14801" b="8062"/>
          <a:stretch/>
        </p:blipFill>
        <p:spPr>
          <a:xfrm>
            <a:off x="4559300" y="1139655"/>
            <a:ext cx="7632700" cy="5718345"/>
          </a:xfrm>
          <a:prstGeom prst="rect">
            <a:avLst/>
          </a:prstGeom>
        </p:spPr>
      </p:pic>
      <p:sp>
        <p:nvSpPr>
          <p:cNvPr id="3" name="Titel 4">
            <a:extLst>
              <a:ext uri="{FF2B5EF4-FFF2-40B4-BE49-F238E27FC236}">
                <a16:creationId xmlns:a16="http://schemas.microsoft.com/office/drawing/2014/main" id="{ED50E757-A14B-0547-A5A9-F92A294A699E}"/>
              </a:ext>
            </a:extLst>
          </p:cNvPr>
          <p:cNvSpPr txBox="1">
            <a:spLocks/>
          </p:cNvSpPr>
          <p:nvPr/>
        </p:nvSpPr>
        <p:spPr>
          <a:xfrm>
            <a:off x="468042" y="454592"/>
            <a:ext cx="10995712" cy="4280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r>
              <a:rPr lang="nl-NL" dirty="0"/>
              <a:t>Aansprakelijkheidsverzekering voor vrijwilligers</a:t>
            </a:r>
          </a:p>
        </p:txBody>
      </p:sp>
      <p:sp>
        <p:nvSpPr>
          <p:cNvPr id="26" name="Tijdelijke aanduiding voor verticale tekst 2">
            <a:extLst>
              <a:ext uri="{FF2B5EF4-FFF2-40B4-BE49-F238E27FC236}">
                <a16:creationId xmlns:a16="http://schemas.microsoft.com/office/drawing/2014/main" id="{D829E5B3-4E2C-B94C-AB5E-DFA9585AC54E}"/>
              </a:ext>
            </a:extLst>
          </p:cNvPr>
          <p:cNvSpPr txBox="1">
            <a:spLocks/>
          </p:cNvSpPr>
          <p:nvPr/>
        </p:nvSpPr>
        <p:spPr>
          <a:xfrm>
            <a:off x="353743" y="1990555"/>
            <a:ext cx="4472258" cy="3077582"/>
          </a:xfrm>
          <a:prstGeom prst="rect">
            <a:avLst/>
          </a:prstGeom>
        </p:spPr>
        <p:txBody>
          <a:bodyPr vert="horz"/>
          <a:lstStyle>
            <a:lvl1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1pPr>
            <a:lvl2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baseline="0">
                <a:solidFill>
                  <a:schemeClr val="tx2"/>
                </a:solidFill>
                <a:latin typeface="+mn-lt"/>
                <a:ea typeface="+mn-ea"/>
                <a:cs typeface="+mn-cs"/>
              </a:defRPr>
            </a:lvl2pPr>
            <a:lvl3pPr marL="541338" indent="-180975" algn="l" defTabSz="914400" rtl="0" eaLnBrk="1" latinLnBrk="0" hangingPunct="1">
              <a:lnSpc>
                <a:spcPct val="100000"/>
              </a:lnSpc>
              <a:spcBef>
                <a:spcPts val="400"/>
              </a:spcBef>
              <a:spcAft>
                <a:spcPts val="400"/>
              </a:spcAft>
              <a:buClr>
                <a:schemeClr val="tx2"/>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400"/>
              </a:spcBef>
              <a:spcAft>
                <a:spcPts val="400"/>
              </a:spcAft>
              <a:buFont typeface="Arial" panose="020B0604020202020204" pitchFamily="34" charset="0"/>
              <a:buNone/>
              <a:defRPr sz="1600" b="1" kern="1200">
                <a:solidFill>
                  <a:schemeClr val="bg2"/>
                </a:solidFill>
                <a:latin typeface="+mn-lt"/>
                <a:ea typeface="+mn-ea"/>
                <a:cs typeface="+mn-cs"/>
              </a:defRPr>
            </a:lvl5pPr>
            <a:lvl6pPr marL="180975" indent="-180975"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1600" kern="1200">
                <a:solidFill>
                  <a:schemeClr val="tx2"/>
                </a:solidFill>
                <a:latin typeface="+mn-lt"/>
                <a:ea typeface="+mn-ea"/>
                <a:cs typeface="+mn-cs"/>
              </a:defRPr>
            </a:lvl6pPr>
            <a:lvl7pPr marL="360363" indent="-179388"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7pPr>
            <a:lvl8pPr marL="541338" indent="-180975" algn="l" defTabSz="914400" rtl="0" eaLnBrk="1" latinLnBrk="0" hangingPunct="1">
              <a:lnSpc>
                <a:spcPct val="100000"/>
              </a:lnSpc>
              <a:spcBef>
                <a:spcPts val="400"/>
              </a:spcBef>
              <a:spcAft>
                <a:spcPts val="400"/>
              </a:spcAft>
              <a:buClr>
                <a:schemeClr val="accent5"/>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9pPr>
          </a:lstStyle>
          <a:p>
            <a:pPr lvl="5">
              <a:lnSpc>
                <a:spcPct val="140000"/>
              </a:lnSpc>
              <a:spcBef>
                <a:spcPts val="0"/>
              </a:spcBef>
              <a:spcAft>
                <a:spcPts val="0"/>
              </a:spcAft>
            </a:pPr>
            <a:r>
              <a:rPr lang="nl-NL" sz="2000" dirty="0"/>
              <a:t>Schade aan derden </a:t>
            </a:r>
            <a:br>
              <a:rPr lang="nl-NL" sz="2000" dirty="0"/>
            </a:br>
            <a:r>
              <a:rPr lang="nl-NL" sz="2000" dirty="0"/>
              <a:t>(zaak- en/of letselschade)</a:t>
            </a:r>
          </a:p>
        </p:txBody>
      </p:sp>
      <p:pic>
        <p:nvPicPr>
          <p:cNvPr id="4" name="Afbeelding 3">
            <a:extLst>
              <a:ext uri="{FF2B5EF4-FFF2-40B4-BE49-F238E27FC236}">
                <a16:creationId xmlns:a16="http://schemas.microsoft.com/office/drawing/2014/main" id="{8BE307DF-6E4B-AD48-96D8-E58F3997CB9D}"/>
              </a:ext>
            </a:extLst>
          </p:cNvPr>
          <p:cNvPicPr>
            <a:picLocks noChangeAspect="1"/>
          </p:cNvPicPr>
          <p:nvPr/>
        </p:nvPicPr>
        <p:blipFill rotWithShape="1">
          <a:blip r:embed="rId3">
            <a:extLst>
              <a:ext uri="{28A0092B-C50C-407E-A947-70E740481C1C}">
                <a14:useLocalDpi xmlns:a14="http://schemas.microsoft.com/office/drawing/2010/main" val="0"/>
              </a:ext>
            </a:extLst>
          </a:blip>
          <a:srcRect l="-24" r="11889" b="23923"/>
          <a:stretch/>
        </p:blipFill>
        <p:spPr>
          <a:xfrm>
            <a:off x="4557212" y="1139655"/>
            <a:ext cx="7634788" cy="5718345"/>
          </a:xfrm>
          <a:prstGeom prst="rect">
            <a:avLst/>
          </a:prstGeom>
        </p:spPr>
      </p:pic>
    </p:spTree>
    <p:extLst>
      <p:ext uri="{BB962C8B-B14F-4D97-AF65-F5344CB8AC3E}">
        <p14:creationId xmlns:p14="http://schemas.microsoft.com/office/powerpoint/2010/main" val="71594187"/>
      </p:ext>
    </p:extLst>
  </p:cSld>
  <p:clrMapOvr>
    <a:masterClrMapping/>
  </p:clrMapOvr>
</p:sld>
</file>

<file path=ppt/theme/theme1.xml><?xml version="1.0" encoding="utf-8"?>
<a:theme xmlns:a="http://schemas.openxmlformats.org/drawingml/2006/main" name="Corporate template-set Centraal Beheer">
  <a:themeElements>
    <a:clrScheme name="Centraal Beheer">
      <a:dk1>
        <a:sysClr val="windowText" lastClr="000000"/>
      </a:dk1>
      <a:lt1>
        <a:sysClr val="window" lastClr="FFFFFF"/>
      </a:lt1>
      <a:dk2>
        <a:srgbClr val="555555"/>
      </a:dk2>
      <a:lt2>
        <a:srgbClr val="00B332"/>
      </a:lt2>
      <a:accent1>
        <a:srgbClr val="EC6316"/>
      </a:accent1>
      <a:accent2>
        <a:srgbClr val="B52372"/>
      </a:accent2>
      <a:accent3>
        <a:srgbClr val="8E8368"/>
      </a:accent3>
      <a:accent4>
        <a:srgbClr val="FFC700"/>
      </a:accent4>
      <a:accent5>
        <a:srgbClr val="0050F0"/>
      </a:accent5>
      <a:accent6>
        <a:srgbClr val="DBDBDB"/>
      </a:accent6>
      <a:hlink>
        <a:srgbClr val="0050F0"/>
      </a:hlink>
      <a:folHlink>
        <a:srgbClr val="8E83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C58E02C902A744A13A57F74C9D7ABE" ma:contentTypeVersion="8" ma:contentTypeDescription="Create a new document." ma:contentTypeScope="" ma:versionID="36de9ec6e36cf041e9be852bcf47c799">
  <xsd:schema xmlns:xsd="http://www.w3.org/2001/XMLSchema" xmlns:xs="http://www.w3.org/2001/XMLSchema" xmlns:p="http://schemas.microsoft.com/office/2006/metadata/properties" xmlns:ns3="f8f8b043-9a08-4d32-9f73-b0d1955d5c3f" targetNamespace="http://schemas.microsoft.com/office/2006/metadata/properties" ma:root="true" ma:fieldsID="6608e62fa00175a2a7952bf14cfbc4a5" ns3:_="">
    <xsd:import namespace="f8f8b043-9a08-4d32-9f73-b0d1955d5c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8b043-9a08-4d32-9f73-b0d1955d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7CFDF-4CC5-4CDA-89D8-EB1E2A7B2424}">
  <ds:schemaRefs>
    <ds:schemaRef ds:uri="http://schemas.microsoft.com/sharepoint/v3/contenttype/forms"/>
  </ds:schemaRefs>
</ds:datastoreItem>
</file>

<file path=customXml/itemProps2.xml><?xml version="1.0" encoding="utf-8"?>
<ds:datastoreItem xmlns:ds="http://schemas.openxmlformats.org/officeDocument/2006/customXml" ds:itemID="{53B10818-B16D-4359-8275-A3B5FB487E9E}">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40BD6203-C8AE-4CFA-A98B-50C6F1FC5D0E}">
  <ds:schemaRefs>
    <ds:schemaRef ds:uri="http://schemas.microsoft.com/office/2006/metadata/contentType"/>
    <ds:schemaRef ds:uri="http://schemas.microsoft.com/office/2006/metadata/properties/metaAttributes"/>
    <ds:schemaRef ds:uri="http://www.w3.org/2000/xmlns/"/>
    <ds:schemaRef ds:uri="http://www.w3.org/2001/XMLSchema"/>
    <ds:schemaRef ds:uri="f8f8b043-9a08-4d32-9f73-b0d1955d5c3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7127</TotalTime>
  <Words>1501</Words>
  <Application>Microsoft Office PowerPoint</Application>
  <PresentationFormat>Breedbeeld</PresentationFormat>
  <Paragraphs>163</Paragraphs>
  <Slides>22</Slides>
  <Notes>2</Notes>
  <HiddenSlides>0</HiddenSlides>
  <MMClips>1</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31" baseType="lpstr">
      <vt:lpstr>Adobe Heiti Std R</vt:lpstr>
      <vt:lpstr>Arial</vt:lpstr>
      <vt:lpstr>Calibri</vt:lpstr>
      <vt:lpstr>Helvetica Neue</vt:lpstr>
      <vt:lpstr>Plastic Sans Bold</vt:lpstr>
      <vt:lpstr>Segoe UI Light</vt:lpstr>
      <vt:lpstr>Wingdings</vt:lpstr>
      <vt:lpstr>Corporate template-set Centraal Beheer</vt:lpstr>
      <vt:lpstr>Microsoft Excel Chart</vt:lpstr>
      <vt:lpstr> Vrijwilligersverzekering</vt:lpstr>
      <vt:lpstr>VNG Vrijwilligersverzekering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Bedankt voor uw aandacht!  Heeft u vragen? Ga dan naar onze website. https://www.centraalbeheer.nl/zakelijk/bedrijfsverzekeringen/vrijwilligersverzekering/vrijwilligers ​ https://www.centraalbeheer.nl/zakelijk/bedrijfsverzekeringen/vereniging-stichting-verzekering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Eline Schoe</dc:creator>
  <cp:lastModifiedBy>Ben Klaassen (L)</cp:lastModifiedBy>
  <cp:revision>254</cp:revision>
  <cp:lastPrinted>2021-06-03T12:51:13Z</cp:lastPrinted>
  <dcterms:created xsi:type="dcterms:W3CDTF">2016-09-29T07:20:35Z</dcterms:created>
  <dcterms:modified xsi:type="dcterms:W3CDTF">2025-05-20T15:07:53Z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0x01010091C58E02C902A744A13A57F74C9D7ABE</vt:lpwstr>
  </property>
  <property fmtid="{D5CDD505-2E9C-101B-9397-08002B2CF9AE}" pid="3" name="MSIP_Label_d060a614-08b9-4234-971c-9dfde38f0f70_Enabled">
    <vt:lpwstr>true</vt:lpwstr>
  </property>
  <property fmtid="{D5CDD505-2E9C-101B-9397-08002B2CF9AE}" pid="4" name="MSIP_Label_d060a614-08b9-4234-971c-9dfde38f0f70_SetDate">
    <vt:lpwstr>2025-05-20T15:07:44Z</vt:lpwstr>
  </property>
  <property fmtid="{D5CDD505-2E9C-101B-9397-08002B2CF9AE}" pid="5" name="MSIP_Label_d060a614-08b9-4234-971c-9dfde38f0f70_Method">
    <vt:lpwstr>Privileged</vt:lpwstr>
  </property>
  <property fmtid="{D5CDD505-2E9C-101B-9397-08002B2CF9AE}" pid="6" name="MSIP_Label_d060a614-08b9-4234-971c-9dfde38f0f70_Name">
    <vt:lpwstr>Publiek</vt:lpwstr>
  </property>
  <property fmtid="{D5CDD505-2E9C-101B-9397-08002B2CF9AE}" pid="7" name="MSIP_Label_d060a614-08b9-4234-971c-9dfde38f0f70_SiteId">
    <vt:lpwstr>c37ef212-d4a3-44b6-92df-0d1dff85604f</vt:lpwstr>
  </property>
  <property fmtid="{D5CDD505-2E9C-101B-9397-08002B2CF9AE}" pid="8" name="MSIP_Label_d060a614-08b9-4234-971c-9dfde38f0f70_ActionId">
    <vt:lpwstr>6817e20b-bf6d-4f63-a033-f36defe6ac50</vt:lpwstr>
  </property>
  <property fmtid="{D5CDD505-2E9C-101B-9397-08002B2CF9AE}" pid="9" name="MSIP_Label_d060a614-08b9-4234-971c-9dfde38f0f70_ContentBits">
    <vt:lpwstr>0</vt:lpwstr>
  </property>
  <property fmtid="{D5CDD505-2E9C-101B-9397-08002B2CF9AE}" pid="10" name="MSIP_Label_d060a614-08b9-4234-971c-9dfde38f0f70_Tag">
    <vt:lpwstr>10, 0, 1, 1</vt:lpwstr>
  </property>
</Properties>
</file>